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4"/>
  </p:sldMasterIdLst>
  <p:sldIdLst>
    <p:sldId id="266" r:id="rId5"/>
    <p:sldId id="322" r:id="rId6"/>
    <p:sldId id="308" r:id="rId7"/>
    <p:sldId id="309" r:id="rId8"/>
    <p:sldId id="311" r:id="rId9"/>
    <p:sldId id="319" r:id="rId10"/>
    <p:sldId id="320" r:id="rId11"/>
    <p:sldId id="321" r:id="rId12"/>
    <p:sldId id="323" r:id="rId13"/>
    <p:sldId id="324" r:id="rId14"/>
    <p:sldId id="316" r:id="rId15"/>
    <p:sldId id="317" r:id="rId16"/>
    <p:sldId id="31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086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3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hyperlink" Target="http://localhost:8889/notebooks/Hypothesis_testing_%20Used_Car_Prices.ipynb#Null-Hypothesis-:-Brand-and-Body--are-independent" TargetMode="Externa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889/notebooks/Hypothesis_testing_%20Used_Car_Prices.ipynb#Null-Hypothesis-:-Brand-and-Body--are-independent" TargetMode="External"/><Relationship Id="rId7" Type="http://schemas.openxmlformats.org/officeDocument/2006/relationships/image" Target="../media/image21.sv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C76B58D-CE9D-41AC-BB82-04FEC4A56729}">
      <dgm:prSet/>
      <dgm:spPr/>
      <dgm:t>
        <a:bodyPr/>
        <a:lstStyle/>
        <a:p>
          <a:r>
            <a:rPr lang="en-IN" dirty="0"/>
            <a:t>We performed various statistical tests like T-Test, Z proportion Test, ANOVA and Chi Square Test to draw inferences from a sample statistic about a population parameter which helped to analyse relationships between various factors affecting price of cars.</a:t>
          </a:r>
        </a:p>
      </dgm:t>
    </dgm:pt>
    <dgm:pt modelId="{9CFED5E1-8BBB-455D-BF3E-70059C3A340C}" type="parTrans" cxnId="{29B5813B-EA07-4BBB-A54F-74E3C96F4F12}">
      <dgm:prSet/>
      <dgm:spPr/>
      <dgm:t>
        <a:bodyPr/>
        <a:lstStyle/>
        <a:p>
          <a:endParaRPr lang="en-IN"/>
        </a:p>
      </dgm:t>
    </dgm:pt>
    <dgm:pt modelId="{1CA3C858-EFA3-42D1-8589-5675F39CFBC5}" type="sibTrans" cxnId="{29B5813B-EA07-4BBB-A54F-74E3C96F4F12}">
      <dgm:prSet/>
      <dgm:spPr/>
      <dgm:t>
        <a:bodyPr/>
        <a:lstStyle/>
        <a:p>
          <a:endParaRPr lang="en-IN"/>
        </a:p>
      </dgm:t>
    </dgm:pt>
    <dgm:pt modelId="{E06F3AA8-24D4-481D-BC81-F74331610F51}" type="pres">
      <dgm:prSet presAssocID="{01A66772-F185-4D58-B8BB-E9370D7A7A2B}" presName="diagram" presStyleCnt="0">
        <dgm:presLayoutVars>
          <dgm:dir/>
          <dgm:resizeHandles val="exact"/>
        </dgm:presLayoutVars>
      </dgm:prSet>
      <dgm:spPr/>
    </dgm:pt>
    <dgm:pt modelId="{96F813EA-9A8D-4262-8935-B423A902CC22}" type="pres">
      <dgm:prSet presAssocID="{8C76B58D-CE9D-41AC-BB82-04FEC4A56729}" presName="node" presStyleLbl="node1" presStyleIdx="0" presStyleCnt="1">
        <dgm:presLayoutVars>
          <dgm:bulletEnabled val="1"/>
        </dgm:presLayoutVars>
      </dgm:prSet>
      <dgm:spPr/>
    </dgm:pt>
  </dgm:ptLst>
  <dgm:cxnLst>
    <dgm:cxn modelId="{29B5813B-EA07-4BBB-A54F-74E3C96F4F12}" srcId="{01A66772-F185-4D58-B8BB-E9370D7A7A2B}" destId="{8C76B58D-CE9D-41AC-BB82-04FEC4A56729}" srcOrd="0" destOrd="0" parTransId="{9CFED5E1-8BBB-455D-BF3E-70059C3A340C}" sibTransId="{1CA3C858-EFA3-42D1-8589-5675F39CFBC5}"/>
    <dgm:cxn modelId="{DB5CD6A1-2162-40AB-BE91-52B3AE81A2CB}" type="presOf" srcId="{01A66772-F185-4D58-B8BB-E9370D7A7A2B}" destId="{E06F3AA8-24D4-481D-BC81-F74331610F51}" srcOrd="0" destOrd="0" presId="urn:microsoft.com/office/officeart/2005/8/layout/default"/>
    <dgm:cxn modelId="{CB1173A4-A926-4FE6-998F-1B67711717D5}" type="presOf" srcId="{8C76B58D-CE9D-41AC-BB82-04FEC4A56729}" destId="{96F813EA-9A8D-4262-8935-B423A902CC22}" srcOrd="0" destOrd="0" presId="urn:microsoft.com/office/officeart/2005/8/layout/default"/>
    <dgm:cxn modelId="{177DC825-390A-4603-8DB5-6DFBA975E55F}" type="presParOf" srcId="{E06F3AA8-24D4-481D-BC81-F74331610F51}" destId="{96F813EA-9A8D-4262-8935-B423A902CC22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5/8/layout/hierarchy1" loCatId="hierarchy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r>
            <a:rPr lang="en-US" b="1" i="0"/>
            <a:t>Null Hypothesis : Mean Price is same for "Crossover" &amp; "Van" Body Types for Used Cars</a:t>
          </a:r>
          <a:endParaRPr lang="en-US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r>
            <a:rPr lang="en-US" b="1" i="0"/>
            <a:t>Alternative Hypothesis : Mean Price is significantly different for "Crossover" &amp; "Van" Body Types for Used Cars</a:t>
          </a:r>
          <a:r>
            <a:rPr lang="en-US"/>
            <a:t>..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r>
            <a:rPr lang="en-US" b="0" i="0"/>
            <a:t>A T-test done for the two body types “Crossover" &amp; "Van“ which are the most bought by the family users suggest that the difference between the mean price of the two is significant as suggested by a P value lesser than a significant level of 0.05(95% confidence level)</a:t>
          </a:r>
          <a:endParaRPr lang="en-US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2E1BCB42-A18F-42B8-B702-4222EB100DA4}" type="pres">
      <dgm:prSet presAssocID="{01A66772-F185-4D58-B8BB-E9370D7A7A2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A9F46FD-139E-4270-83B0-EDB197171536}" type="pres">
      <dgm:prSet presAssocID="{40FC4FFE-8987-4A26-B7F4-8A516F18ADAE}" presName="hierRoot1" presStyleCnt="0"/>
      <dgm:spPr/>
    </dgm:pt>
    <dgm:pt modelId="{794A46BD-B742-45C0-835E-B6F5D1F046F8}" type="pres">
      <dgm:prSet presAssocID="{40FC4FFE-8987-4A26-B7F4-8A516F18ADAE}" presName="composite" presStyleCnt="0"/>
      <dgm:spPr/>
    </dgm:pt>
    <dgm:pt modelId="{F182C53B-2CC3-4006-8CC5-F8CBCFF88BF3}" type="pres">
      <dgm:prSet presAssocID="{40FC4FFE-8987-4A26-B7F4-8A516F18ADAE}" presName="background" presStyleLbl="node0" presStyleIdx="0" presStyleCnt="3"/>
      <dgm:spPr/>
    </dgm:pt>
    <dgm:pt modelId="{9DC7F815-02EA-44FD-99A5-11BACCEDDA56}" type="pres">
      <dgm:prSet presAssocID="{40FC4FFE-8987-4A26-B7F4-8A516F18ADAE}" presName="text" presStyleLbl="fgAcc0" presStyleIdx="0" presStyleCnt="3">
        <dgm:presLayoutVars>
          <dgm:chPref val="3"/>
        </dgm:presLayoutVars>
      </dgm:prSet>
      <dgm:spPr/>
    </dgm:pt>
    <dgm:pt modelId="{8F38BA08-2218-4F92-B4CE-F6099678DEE7}" type="pres">
      <dgm:prSet presAssocID="{40FC4FFE-8987-4A26-B7F4-8A516F18ADAE}" presName="hierChild2" presStyleCnt="0"/>
      <dgm:spPr/>
    </dgm:pt>
    <dgm:pt modelId="{FD61F1FF-DA92-4A90-A500-D1F4A9ABBC04}" type="pres">
      <dgm:prSet presAssocID="{49225C73-1633-42F1-AB3B-7CB183E5F8B8}" presName="hierRoot1" presStyleCnt="0"/>
      <dgm:spPr/>
    </dgm:pt>
    <dgm:pt modelId="{ED067228-579C-4183-A0C2-12827DEF6EBA}" type="pres">
      <dgm:prSet presAssocID="{49225C73-1633-42F1-AB3B-7CB183E5F8B8}" presName="composite" presStyleCnt="0"/>
      <dgm:spPr/>
    </dgm:pt>
    <dgm:pt modelId="{98A527CE-CA49-446C-BFEC-53E9D00F2AF6}" type="pres">
      <dgm:prSet presAssocID="{49225C73-1633-42F1-AB3B-7CB183E5F8B8}" presName="background" presStyleLbl="node0" presStyleIdx="1" presStyleCnt="3"/>
      <dgm:spPr/>
    </dgm:pt>
    <dgm:pt modelId="{23FE71E6-67B4-4880-9FD1-F10232BDC350}" type="pres">
      <dgm:prSet presAssocID="{49225C73-1633-42F1-AB3B-7CB183E5F8B8}" presName="text" presStyleLbl="fgAcc0" presStyleIdx="1" presStyleCnt="3">
        <dgm:presLayoutVars>
          <dgm:chPref val="3"/>
        </dgm:presLayoutVars>
      </dgm:prSet>
      <dgm:spPr/>
    </dgm:pt>
    <dgm:pt modelId="{585B3926-8851-49AD-94D1-B97D09B81D59}" type="pres">
      <dgm:prSet presAssocID="{49225C73-1633-42F1-AB3B-7CB183E5F8B8}" presName="hierChild2" presStyleCnt="0"/>
      <dgm:spPr/>
    </dgm:pt>
    <dgm:pt modelId="{7672F098-49BF-4C34-AE09-8D7704E164AA}" type="pres">
      <dgm:prSet presAssocID="{1C383F32-22E8-4F62-A3E0-BDC3D5F48992}" presName="hierRoot1" presStyleCnt="0"/>
      <dgm:spPr/>
    </dgm:pt>
    <dgm:pt modelId="{3C561DAB-06B3-4E6F-B3E0-A2BB19E99AF3}" type="pres">
      <dgm:prSet presAssocID="{1C383F32-22E8-4F62-A3E0-BDC3D5F48992}" presName="composite" presStyleCnt="0"/>
      <dgm:spPr/>
    </dgm:pt>
    <dgm:pt modelId="{B5D4DCA5-381B-4385-9AC7-5B8E3AAE5518}" type="pres">
      <dgm:prSet presAssocID="{1C383F32-22E8-4F62-A3E0-BDC3D5F48992}" presName="background" presStyleLbl="node0" presStyleIdx="2" presStyleCnt="3"/>
      <dgm:spPr/>
    </dgm:pt>
    <dgm:pt modelId="{7873392E-B353-4464-9170-5205C481D8C4}" type="pres">
      <dgm:prSet presAssocID="{1C383F32-22E8-4F62-A3E0-BDC3D5F48992}" presName="text" presStyleLbl="fgAcc0" presStyleIdx="2" presStyleCnt="3">
        <dgm:presLayoutVars>
          <dgm:chPref val="3"/>
        </dgm:presLayoutVars>
      </dgm:prSet>
      <dgm:spPr/>
    </dgm:pt>
    <dgm:pt modelId="{B0F701DB-15DF-4B16-AD89-7CBFA8BC16C1}" type="pres">
      <dgm:prSet presAssocID="{1C383F32-22E8-4F62-A3E0-BDC3D5F48992}" presName="hierChild2" presStyleCnt="0"/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D46BA66E-7795-441F-85D2-C175B035ED2E}" type="presOf" srcId="{1C383F32-22E8-4F62-A3E0-BDC3D5F48992}" destId="{7873392E-B353-4464-9170-5205C481D8C4}" srcOrd="0" destOrd="0" presId="urn:microsoft.com/office/officeart/2005/8/layout/hierarchy1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855618B1-0DFD-4FD6-937C-79F0B17A6A86}" type="presOf" srcId="{49225C73-1633-42F1-AB3B-7CB183E5F8B8}" destId="{23FE71E6-67B4-4880-9FD1-F10232BDC350}" srcOrd="0" destOrd="0" presId="urn:microsoft.com/office/officeart/2005/8/layout/hierarchy1"/>
    <dgm:cxn modelId="{4D7C80E7-653E-4382-89F0-4D7FF115344E}" type="presOf" srcId="{40FC4FFE-8987-4A26-B7F4-8A516F18ADAE}" destId="{9DC7F815-02EA-44FD-99A5-11BACCEDDA56}" srcOrd="0" destOrd="0" presId="urn:microsoft.com/office/officeart/2005/8/layout/hierarchy1"/>
    <dgm:cxn modelId="{6D291BF5-B495-4FA3-8CA5-E38E7709C92B}" type="presOf" srcId="{01A66772-F185-4D58-B8BB-E9370D7A7A2B}" destId="{2E1BCB42-A18F-42B8-B702-4222EB100DA4}" srcOrd="0" destOrd="0" presId="urn:microsoft.com/office/officeart/2005/8/layout/hierarchy1"/>
    <dgm:cxn modelId="{12ABE2A7-2784-45E5-BACA-98B852613E14}" type="presParOf" srcId="{2E1BCB42-A18F-42B8-B702-4222EB100DA4}" destId="{2A9F46FD-139E-4270-83B0-EDB197171536}" srcOrd="0" destOrd="0" presId="urn:microsoft.com/office/officeart/2005/8/layout/hierarchy1"/>
    <dgm:cxn modelId="{43DB5AD5-5587-4D3D-A28C-B96B9E145675}" type="presParOf" srcId="{2A9F46FD-139E-4270-83B0-EDB197171536}" destId="{794A46BD-B742-45C0-835E-B6F5D1F046F8}" srcOrd="0" destOrd="0" presId="urn:microsoft.com/office/officeart/2005/8/layout/hierarchy1"/>
    <dgm:cxn modelId="{202356D9-2EB4-4556-8A67-DF425F108F16}" type="presParOf" srcId="{794A46BD-B742-45C0-835E-B6F5D1F046F8}" destId="{F182C53B-2CC3-4006-8CC5-F8CBCFF88BF3}" srcOrd="0" destOrd="0" presId="urn:microsoft.com/office/officeart/2005/8/layout/hierarchy1"/>
    <dgm:cxn modelId="{2A4E2E52-BCC6-4442-9311-06A34793DE4C}" type="presParOf" srcId="{794A46BD-B742-45C0-835E-B6F5D1F046F8}" destId="{9DC7F815-02EA-44FD-99A5-11BACCEDDA56}" srcOrd="1" destOrd="0" presId="urn:microsoft.com/office/officeart/2005/8/layout/hierarchy1"/>
    <dgm:cxn modelId="{52B4D97A-9837-42A7-A37D-93051B099AB1}" type="presParOf" srcId="{2A9F46FD-139E-4270-83B0-EDB197171536}" destId="{8F38BA08-2218-4F92-B4CE-F6099678DEE7}" srcOrd="1" destOrd="0" presId="urn:microsoft.com/office/officeart/2005/8/layout/hierarchy1"/>
    <dgm:cxn modelId="{4143A206-4AE4-4786-8EAF-5FD5D8C567E2}" type="presParOf" srcId="{2E1BCB42-A18F-42B8-B702-4222EB100DA4}" destId="{FD61F1FF-DA92-4A90-A500-D1F4A9ABBC04}" srcOrd="1" destOrd="0" presId="urn:microsoft.com/office/officeart/2005/8/layout/hierarchy1"/>
    <dgm:cxn modelId="{A4AA21ED-F170-41CC-ADD6-5C25807CD540}" type="presParOf" srcId="{FD61F1FF-DA92-4A90-A500-D1F4A9ABBC04}" destId="{ED067228-579C-4183-A0C2-12827DEF6EBA}" srcOrd="0" destOrd="0" presId="urn:microsoft.com/office/officeart/2005/8/layout/hierarchy1"/>
    <dgm:cxn modelId="{A537FE1D-BBCB-429E-8676-B6F6866BC8F4}" type="presParOf" srcId="{ED067228-579C-4183-A0C2-12827DEF6EBA}" destId="{98A527CE-CA49-446C-BFEC-53E9D00F2AF6}" srcOrd="0" destOrd="0" presId="urn:microsoft.com/office/officeart/2005/8/layout/hierarchy1"/>
    <dgm:cxn modelId="{5185FF72-F9EA-4640-8B0C-BFE85D31E0AC}" type="presParOf" srcId="{ED067228-579C-4183-A0C2-12827DEF6EBA}" destId="{23FE71E6-67B4-4880-9FD1-F10232BDC350}" srcOrd="1" destOrd="0" presId="urn:microsoft.com/office/officeart/2005/8/layout/hierarchy1"/>
    <dgm:cxn modelId="{918D123D-0A6A-4B1F-BD53-29D1605DF3E4}" type="presParOf" srcId="{FD61F1FF-DA92-4A90-A500-D1F4A9ABBC04}" destId="{585B3926-8851-49AD-94D1-B97D09B81D59}" srcOrd="1" destOrd="0" presId="urn:microsoft.com/office/officeart/2005/8/layout/hierarchy1"/>
    <dgm:cxn modelId="{DEF66B34-FB31-4E10-959A-80E4A58974B7}" type="presParOf" srcId="{2E1BCB42-A18F-42B8-B702-4222EB100DA4}" destId="{7672F098-49BF-4C34-AE09-8D7704E164AA}" srcOrd="2" destOrd="0" presId="urn:microsoft.com/office/officeart/2005/8/layout/hierarchy1"/>
    <dgm:cxn modelId="{58F6BD82-2750-4995-BB37-F49D7330C58E}" type="presParOf" srcId="{7672F098-49BF-4C34-AE09-8D7704E164AA}" destId="{3C561DAB-06B3-4E6F-B3E0-A2BB19E99AF3}" srcOrd="0" destOrd="0" presId="urn:microsoft.com/office/officeart/2005/8/layout/hierarchy1"/>
    <dgm:cxn modelId="{8057CAE3-CDDE-46DD-9877-3C1776BD3AB8}" type="presParOf" srcId="{3C561DAB-06B3-4E6F-B3E0-A2BB19E99AF3}" destId="{B5D4DCA5-381B-4385-9AC7-5B8E3AAE5518}" srcOrd="0" destOrd="0" presId="urn:microsoft.com/office/officeart/2005/8/layout/hierarchy1"/>
    <dgm:cxn modelId="{F18EF63A-78D0-4A8D-B1A4-C1E8EFA31C5C}" type="presParOf" srcId="{3C561DAB-06B3-4E6F-B3E0-A2BB19E99AF3}" destId="{7873392E-B353-4464-9170-5205C481D8C4}" srcOrd="1" destOrd="0" presId="urn:microsoft.com/office/officeart/2005/8/layout/hierarchy1"/>
    <dgm:cxn modelId="{C35A8639-CC8B-4F39-BADE-F4CBB0F73439}" type="presParOf" srcId="{7672F098-49BF-4C34-AE09-8D7704E164AA}" destId="{B0F701DB-15DF-4B16-AD89-7CBFA8BC16C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defRPr cap="all"/>
          </a:pPr>
          <a:r>
            <a:rPr lang="en-US" b="1" i="0"/>
            <a:t>Null Hypothesis : The proportions of 'sedan' &amp; 'Crossover' Body Types are same for registered vehicles</a:t>
          </a:r>
          <a:endParaRPr lang="en-US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defRPr cap="all"/>
          </a:pPr>
          <a:r>
            <a:rPr lang="en-US" b="1" i="0"/>
            <a:t>Alternate Hypothesis : The proportions of '' Sedan"&amp; 'Crossover' Body Types are significantly different for registered vehicles</a:t>
          </a:r>
          <a:endParaRPr lang="en-US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defRPr cap="all"/>
          </a:pPr>
          <a:r>
            <a:rPr lang="en-US"/>
            <a:t>A  significant P value lesser than the significance level of 0.05 (95% confidence level)  suggest that we can reject the null hypothesis and that the proportion of   </a:t>
          </a:r>
          <a:r>
            <a:rPr lang="en-US" b="1" i="0"/>
            <a:t>'' Sedan"&amp; “Crossover” body types significantly differ within registered vehicles. </a:t>
          </a:r>
          <a:endParaRPr lang="en-US"/>
        </a:p>
        <a:p>
          <a:pPr>
            <a:defRPr cap="all"/>
          </a:pP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D2769FEC-437C-43A0-B3FF-3D756F1328F3}" type="pres">
      <dgm:prSet presAssocID="{01A66772-F185-4D58-B8BB-E9370D7A7A2B}" presName="vert0" presStyleCnt="0">
        <dgm:presLayoutVars>
          <dgm:dir/>
          <dgm:animOne val="branch"/>
          <dgm:animLvl val="lvl"/>
        </dgm:presLayoutVars>
      </dgm:prSet>
      <dgm:spPr/>
    </dgm:pt>
    <dgm:pt modelId="{152DC808-CFD2-41BE-A28E-C28324C12D6D}" type="pres">
      <dgm:prSet presAssocID="{40FC4FFE-8987-4A26-B7F4-8A516F18ADAE}" presName="thickLine" presStyleLbl="alignNode1" presStyleIdx="0" presStyleCnt="3"/>
      <dgm:spPr/>
    </dgm:pt>
    <dgm:pt modelId="{FF921ED1-7147-44EE-AEFA-9D30D2AB2A5D}" type="pres">
      <dgm:prSet presAssocID="{40FC4FFE-8987-4A26-B7F4-8A516F18ADAE}" presName="horz1" presStyleCnt="0"/>
      <dgm:spPr/>
    </dgm:pt>
    <dgm:pt modelId="{F1E6480C-A040-4D9F-AC8E-7A848BFFBCBD}" type="pres">
      <dgm:prSet presAssocID="{40FC4FFE-8987-4A26-B7F4-8A516F18ADAE}" presName="tx1" presStyleLbl="revTx" presStyleIdx="0" presStyleCnt="3"/>
      <dgm:spPr/>
    </dgm:pt>
    <dgm:pt modelId="{D4167EE9-13C9-4326-A31A-ED7F9CCFD428}" type="pres">
      <dgm:prSet presAssocID="{40FC4FFE-8987-4A26-B7F4-8A516F18ADAE}" presName="vert1" presStyleCnt="0"/>
      <dgm:spPr/>
    </dgm:pt>
    <dgm:pt modelId="{B5F6CED0-294E-4A98-9E3F-6F9430EC2E3E}" type="pres">
      <dgm:prSet presAssocID="{49225C73-1633-42F1-AB3B-7CB183E5F8B8}" presName="thickLine" presStyleLbl="alignNode1" presStyleIdx="1" presStyleCnt="3"/>
      <dgm:spPr/>
    </dgm:pt>
    <dgm:pt modelId="{4549D8F8-577E-430A-968E-14017F84FB74}" type="pres">
      <dgm:prSet presAssocID="{49225C73-1633-42F1-AB3B-7CB183E5F8B8}" presName="horz1" presStyleCnt="0"/>
      <dgm:spPr/>
    </dgm:pt>
    <dgm:pt modelId="{03DEF6C1-4B0D-4540-9340-14C5EB8AB339}" type="pres">
      <dgm:prSet presAssocID="{49225C73-1633-42F1-AB3B-7CB183E5F8B8}" presName="tx1" presStyleLbl="revTx" presStyleIdx="1" presStyleCnt="3"/>
      <dgm:spPr/>
    </dgm:pt>
    <dgm:pt modelId="{6304EA1D-6D6A-4F74-8D66-DF15BC7A8E32}" type="pres">
      <dgm:prSet presAssocID="{49225C73-1633-42F1-AB3B-7CB183E5F8B8}" presName="vert1" presStyleCnt="0"/>
      <dgm:spPr/>
    </dgm:pt>
    <dgm:pt modelId="{36CD2531-9887-4737-AA1C-4A8BC9033E5A}" type="pres">
      <dgm:prSet presAssocID="{1C383F32-22E8-4F62-A3E0-BDC3D5F48992}" presName="thickLine" presStyleLbl="alignNode1" presStyleIdx="2" presStyleCnt="3"/>
      <dgm:spPr/>
    </dgm:pt>
    <dgm:pt modelId="{4C836A1C-B426-4C02-BA39-F1CAED6F8EBA}" type="pres">
      <dgm:prSet presAssocID="{1C383F32-22E8-4F62-A3E0-BDC3D5F48992}" presName="horz1" presStyleCnt="0"/>
      <dgm:spPr/>
    </dgm:pt>
    <dgm:pt modelId="{6A554B5F-2D9C-420F-A68A-1B750077F0F7}" type="pres">
      <dgm:prSet presAssocID="{1C383F32-22E8-4F62-A3E0-BDC3D5F48992}" presName="tx1" presStyleLbl="revTx" presStyleIdx="2" presStyleCnt="3"/>
      <dgm:spPr/>
    </dgm:pt>
    <dgm:pt modelId="{45005D50-C98F-4A03-8377-0471A320C67B}" type="pres">
      <dgm:prSet presAssocID="{1C383F32-22E8-4F62-A3E0-BDC3D5F48992}" presName="vert1" presStyleCnt="0"/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9BDA1916-4942-46B8-87BD-6BB335DF146A}" type="presOf" srcId="{01A66772-F185-4D58-B8BB-E9370D7A7A2B}" destId="{D2769FEC-437C-43A0-B3FF-3D756F1328F3}" srcOrd="0" destOrd="0" presId="urn:microsoft.com/office/officeart/2008/layout/LinedList"/>
    <dgm:cxn modelId="{0754701E-343B-4402-8A0B-E5BAA4225D4B}" type="presOf" srcId="{1C383F32-22E8-4F62-A3E0-BDC3D5F48992}" destId="{6A554B5F-2D9C-420F-A68A-1B750077F0F7}" srcOrd="0" destOrd="0" presId="urn:microsoft.com/office/officeart/2008/layout/Lined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48CCABAB-B583-4060-8DB0-DB20D6899606}" type="presOf" srcId="{40FC4FFE-8987-4A26-B7F4-8A516F18ADAE}" destId="{F1E6480C-A040-4D9F-AC8E-7A848BFFBCBD}" srcOrd="0" destOrd="0" presId="urn:microsoft.com/office/officeart/2008/layout/LinedList"/>
    <dgm:cxn modelId="{28C2EAF1-1239-4982-8636-292631BFD90F}" type="presOf" srcId="{49225C73-1633-42F1-AB3B-7CB183E5F8B8}" destId="{03DEF6C1-4B0D-4540-9340-14C5EB8AB339}" srcOrd="0" destOrd="0" presId="urn:microsoft.com/office/officeart/2008/layout/LinedList"/>
    <dgm:cxn modelId="{A3772F57-4BDE-4AED-87E2-00E5E5D5EF81}" type="presParOf" srcId="{D2769FEC-437C-43A0-B3FF-3D756F1328F3}" destId="{152DC808-CFD2-41BE-A28E-C28324C12D6D}" srcOrd="0" destOrd="0" presId="urn:microsoft.com/office/officeart/2008/layout/LinedList"/>
    <dgm:cxn modelId="{E91E532B-9725-41E7-A931-B99614C6042D}" type="presParOf" srcId="{D2769FEC-437C-43A0-B3FF-3D756F1328F3}" destId="{FF921ED1-7147-44EE-AEFA-9D30D2AB2A5D}" srcOrd="1" destOrd="0" presId="urn:microsoft.com/office/officeart/2008/layout/LinedList"/>
    <dgm:cxn modelId="{DC35E5E1-84ED-4596-A540-97B26B3CE023}" type="presParOf" srcId="{FF921ED1-7147-44EE-AEFA-9D30D2AB2A5D}" destId="{F1E6480C-A040-4D9F-AC8E-7A848BFFBCBD}" srcOrd="0" destOrd="0" presId="urn:microsoft.com/office/officeart/2008/layout/LinedList"/>
    <dgm:cxn modelId="{EE5E0A7F-4D7E-46D6-A717-3DEB07AFE673}" type="presParOf" srcId="{FF921ED1-7147-44EE-AEFA-9D30D2AB2A5D}" destId="{D4167EE9-13C9-4326-A31A-ED7F9CCFD428}" srcOrd="1" destOrd="0" presId="urn:microsoft.com/office/officeart/2008/layout/LinedList"/>
    <dgm:cxn modelId="{128F40D0-DCBE-4982-B453-6D101BB72349}" type="presParOf" srcId="{D2769FEC-437C-43A0-B3FF-3D756F1328F3}" destId="{B5F6CED0-294E-4A98-9E3F-6F9430EC2E3E}" srcOrd="2" destOrd="0" presId="urn:microsoft.com/office/officeart/2008/layout/LinedList"/>
    <dgm:cxn modelId="{06D6CF49-1A99-42D0-9AE8-80F19E4ABCC3}" type="presParOf" srcId="{D2769FEC-437C-43A0-B3FF-3D756F1328F3}" destId="{4549D8F8-577E-430A-968E-14017F84FB74}" srcOrd="3" destOrd="0" presId="urn:microsoft.com/office/officeart/2008/layout/LinedList"/>
    <dgm:cxn modelId="{110471C7-30D8-4FF2-BE75-8B2A39D9713F}" type="presParOf" srcId="{4549D8F8-577E-430A-968E-14017F84FB74}" destId="{03DEF6C1-4B0D-4540-9340-14C5EB8AB339}" srcOrd="0" destOrd="0" presId="urn:microsoft.com/office/officeart/2008/layout/LinedList"/>
    <dgm:cxn modelId="{EA41699D-D605-457E-BEB3-4ECDC98D9158}" type="presParOf" srcId="{4549D8F8-577E-430A-968E-14017F84FB74}" destId="{6304EA1D-6D6A-4F74-8D66-DF15BC7A8E32}" srcOrd="1" destOrd="0" presId="urn:microsoft.com/office/officeart/2008/layout/LinedList"/>
    <dgm:cxn modelId="{4B666936-7E29-479D-A195-1566305238D1}" type="presParOf" srcId="{D2769FEC-437C-43A0-B3FF-3D756F1328F3}" destId="{36CD2531-9887-4737-AA1C-4A8BC9033E5A}" srcOrd="4" destOrd="0" presId="urn:microsoft.com/office/officeart/2008/layout/LinedList"/>
    <dgm:cxn modelId="{FC061E04-BDA0-4525-A15A-1CB60D89E839}" type="presParOf" srcId="{D2769FEC-437C-43A0-B3FF-3D756F1328F3}" destId="{4C836A1C-B426-4C02-BA39-F1CAED6F8EBA}" srcOrd="5" destOrd="0" presId="urn:microsoft.com/office/officeart/2008/layout/LinedList"/>
    <dgm:cxn modelId="{8A5E7868-A1E6-4C1C-BDE3-19CB6006AC93}" type="presParOf" srcId="{4C836A1C-B426-4C02-BA39-F1CAED6F8EBA}" destId="{6A554B5F-2D9C-420F-A68A-1B750077F0F7}" srcOrd="0" destOrd="0" presId="urn:microsoft.com/office/officeart/2008/layout/LinedList"/>
    <dgm:cxn modelId="{C9E43A42-D299-4156-847E-25B98FCAE0E7}" type="presParOf" srcId="{4C836A1C-B426-4C02-BA39-F1CAED6F8EBA}" destId="{45005D50-C98F-4A03-8377-0471A320C67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accent4_2" csCatId="accent4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i="0"/>
            <a:t>Null Hypothesis : The distribution of mileage is similar across Engine Type - Diesel, Petrol and Gas</a:t>
          </a:r>
          <a:endParaRPr lang="en-US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i="0"/>
            <a:t>Alternate Hypothesis : The distribution of mileage is significantly different across Engine Type - Diesel, Petrol and Gas</a:t>
          </a:r>
          <a:endParaRPr lang="en-US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  significant P value lesser than the significance level of 0.05 (95% confidence level) , suggest that we can reject the null hypothesis . So, </a:t>
          </a:r>
          <a:r>
            <a:rPr lang="en-US" b="1" i="0"/>
            <a:t>The distribution of mileage is significantly different  across Engine Types.</a:t>
          </a:r>
          <a:endParaRPr lang="en-US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FAE3BDB6-8ADE-4FA4-B75E-5890418143B8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8DCA7A0C-5215-4A59-8BBD-BE9C4D40F354}" type="pres">
      <dgm:prSet presAssocID="{40FC4FFE-8987-4A26-B7F4-8A516F18ADAE}" presName="compNode" presStyleCnt="0"/>
      <dgm:spPr/>
    </dgm:pt>
    <dgm:pt modelId="{912D2110-9932-442A-97AD-A550F3689F4C}" type="pres">
      <dgm:prSet presAssocID="{40FC4FFE-8987-4A26-B7F4-8A516F18ADAE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CAAA591-C3A0-4256-B46C-5AA51343EAE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91F30E20-7FBB-42A0-81AD-215C5A05C92B}" type="pres">
      <dgm:prSet presAssocID="{40FC4FFE-8987-4A26-B7F4-8A516F18ADAE}" presName="spaceRect" presStyleCnt="0"/>
      <dgm:spPr/>
    </dgm:pt>
    <dgm:pt modelId="{10036E99-4BC4-44FD-835B-0FD10544E1A9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105AD15-2448-4BF5-A4BE-31C0B6E217B9}" type="pres">
      <dgm:prSet presAssocID="{5B62599A-5C9B-48E7-896E-EA782AC60C8B}" presName="sibTrans" presStyleCnt="0"/>
      <dgm:spPr/>
    </dgm:pt>
    <dgm:pt modelId="{A669EEBF-22A2-42E8-BDA5-FF2E3A9915F3}" type="pres">
      <dgm:prSet presAssocID="{49225C73-1633-42F1-AB3B-7CB183E5F8B8}" presName="compNode" presStyleCnt="0"/>
      <dgm:spPr/>
    </dgm:pt>
    <dgm:pt modelId="{FB1DBB20-563C-454D-A8A7-4C9FF092B93F}" type="pres">
      <dgm:prSet presAssocID="{49225C73-1633-42F1-AB3B-7CB183E5F8B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8E18262-B0B2-4605-AF4B-228EA16967AB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1CFA722C-CA75-471C-93CB-BC122B2B50EF}" type="pres">
      <dgm:prSet presAssocID="{49225C73-1633-42F1-AB3B-7CB183E5F8B8}" presName="spaceRect" presStyleCnt="0"/>
      <dgm:spPr/>
    </dgm:pt>
    <dgm:pt modelId="{A8CE4C23-4965-4C92-95A6-CD91F5B0239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D83C132-C849-417D-B4D7-32A9027C56D3}" type="pres">
      <dgm:prSet presAssocID="{9646853A-8964-4519-A5B1-0B7D18B2983D}" presName="sibTrans" presStyleCnt="0"/>
      <dgm:spPr/>
    </dgm:pt>
    <dgm:pt modelId="{9E3808C9-D39F-4793-A32E-26E745250A48}" type="pres">
      <dgm:prSet presAssocID="{1C383F32-22E8-4F62-A3E0-BDC3D5F48992}" presName="compNode" presStyleCnt="0"/>
      <dgm:spPr/>
    </dgm:pt>
    <dgm:pt modelId="{6AC8D4A0-52B9-4CBF-8F55-2AEDF938EDE5}" type="pres">
      <dgm:prSet presAssocID="{1C383F32-22E8-4F62-A3E0-BDC3D5F4899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A480478-622F-42F0-AD00-9F6B3DCE4437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14ABDD99-18AD-4614-80B2-2FA2C1E6D5FD}" type="pres">
      <dgm:prSet presAssocID="{1C383F32-22E8-4F62-A3E0-BDC3D5F48992}" presName="spaceRect" presStyleCnt="0"/>
      <dgm:spPr/>
    </dgm:pt>
    <dgm:pt modelId="{7144B130-F8BC-4104-91C9-1B473B8B4116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F4858F0A-AEA0-4580-A22A-62075EB46E95}" type="presOf" srcId="{49225C73-1633-42F1-AB3B-7CB183E5F8B8}" destId="{A8CE4C23-4965-4C92-95A6-CD91F5B02399}" srcOrd="0" destOrd="0" presId="urn:microsoft.com/office/officeart/2018/5/layout/IconLeafLabelList"/>
    <dgm:cxn modelId="{E69E220D-7BC2-4C9C-A5A5-CDF69C85B410}" type="presOf" srcId="{01A66772-F185-4D58-B8BB-E9370D7A7A2B}" destId="{FAE3BDB6-8ADE-4FA4-B75E-5890418143B8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7FB60671-3374-496E-9B6A-A14F0591B6AA}" type="presOf" srcId="{1C383F32-22E8-4F62-A3E0-BDC3D5F48992}" destId="{7144B130-F8BC-4104-91C9-1B473B8B4116}" srcOrd="0" destOrd="0" presId="urn:microsoft.com/office/officeart/2018/5/layout/IconLeafLabelList"/>
    <dgm:cxn modelId="{134FBC52-335E-4812-8E77-0BB5CBD52BE9}" type="presOf" srcId="{40FC4FFE-8987-4A26-B7F4-8A516F18ADAE}" destId="{10036E99-4BC4-44FD-835B-0FD10544E1A9}" srcOrd="0" destOrd="0" presId="urn:microsoft.com/office/officeart/2018/5/layout/IconLeaf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5EC11AF2-D7C9-4519-ACEC-D9A0F964BE0B}" type="presParOf" srcId="{FAE3BDB6-8ADE-4FA4-B75E-5890418143B8}" destId="{8DCA7A0C-5215-4A59-8BBD-BE9C4D40F354}" srcOrd="0" destOrd="0" presId="urn:microsoft.com/office/officeart/2018/5/layout/IconLeafLabelList"/>
    <dgm:cxn modelId="{8EC38056-BE6D-4013-95B6-8AEC8D95A635}" type="presParOf" srcId="{8DCA7A0C-5215-4A59-8BBD-BE9C4D40F354}" destId="{912D2110-9932-442A-97AD-A550F3689F4C}" srcOrd="0" destOrd="0" presId="urn:microsoft.com/office/officeart/2018/5/layout/IconLeafLabelList"/>
    <dgm:cxn modelId="{87DBA661-77B7-4DFB-A989-AF4A4924C9A2}" type="presParOf" srcId="{8DCA7A0C-5215-4A59-8BBD-BE9C4D40F354}" destId="{DCAAA591-C3A0-4256-B46C-5AA51343EAE2}" srcOrd="1" destOrd="0" presId="urn:microsoft.com/office/officeart/2018/5/layout/IconLeafLabelList"/>
    <dgm:cxn modelId="{7E73DD3F-3088-4ADE-8DD8-06EAA30DEE37}" type="presParOf" srcId="{8DCA7A0C-5215-4A59-8BBD-BE9C4D40F354}" destId="{91F30E20-7FBB-42A0-81AD-215C5A05C92B}" srcOrd="2" destOrd="0" presId="urn:microsoft.com/office/officeart/2018/5/layout/IconLeafLabelList"/>
    <dgm:cxn modelId="{A6AF21D7-BFC0-46CE-AF75-A68F649B9E6F}" type="presParOf" srcId="{8DCA7A0C-5215-4A59-8BBD-BE9C4D40F354}" destId="{10036E99-4BC4-44FD-835B-0FD10544E1A9}" srcOrd="3" destOrd="0" presId="urn:microsoft.com/office/officeart/2018/5/layout/IconLeafLabelList"/>
    <dgm:cxn modelId="{F10467AE-DF95-4180-98C8-E053D15FE827}" type="presParOf" srcId="{FAE3BDB6-8ADE-4FA4-B75E-5890418143B8}" destId="{5105AD15-2448-4BF5-A4BE-31C0B6E217B9}" srcOrd="1" destOrd="0" presId="urn:microsoft.com/office/officeart/2018/5/layout/IconLeafLabelList"/>
    <dgm:cxn modelId="{074012B1-C9B7-40F5-BE33-E1466F90B3D8}" type="presParOf" srcId="{FAE3BDB6-8ADE-4FA4-B75E-5890418143B8}" destId="{A669EEBF-22A2-42E8-BDA5-FF2E3A9915F3}" srcOrd="2" destOrd="0" presId="urn:microsoft.com/office/officeart/2018/5/layout/IconLeafLabelList"/>
    <dgm:cxn modelId="{EE262B10-A2C8-496C-9C83-B80154912E45}" type="presParOf" srcId="{A669EEBF-22A2-42E8-BDA5-FF2E3A9915F3}" destId="{FB1DBB20-563C-454D-A8A7-4C9FF092B93F}" srcOrd="0" destOrd="0" presId="urn:microsoft.com/office/officeart/2018/5/layout/IconLeafLabelList"/>
    <dgm:cxn modelId="{0B235C1A-104F-48CD-9A4D-399B9EDCA9D7}" type="presParOf" srcId="{A669EEBF-22A2-42E8-BDA5-FF2E3A9915F3}" destId="{A8E18262-B0B2-4605-AF4B-228EA16967AB}" srcOrd="1" destOrd="0" presId="urn:microsoft.com/office/officeart/2018/5/layout/IconLeafLabelList"/>
    <dgm:cxn modelId="{C3E66609-BBC6-46DE-9E37-7DC4C452E1A4}" type="presParOf" srcId="{A669EEBF-22A2-42E8-BDA5-FF2E3A9915F3}" destId="{1CFA722C-CA75-471C-93CB-BC122B2B50EF}" srcOrd="2" destOrd="0" presId="urn:microsoft.com/office/officeart/2018/5/layout/IconLeafLabelList"/>
    <dgm:cxn modelId="{F1D6B92C-9AD4-4FB1-B8E9-202A16AE6D1A}" type="presParOf" srcId="{A669EEBF-22A2-42E8-BDA5-FF2E3A9915F3}" destId="{A8CE4C23-4965-4C92-95A6-CD91F5B02399}" srcOrd="3" destOrd="0" presId="urn:microsoft.com/office/officeart/2018/5/layout/IconLeafLabelList"/>
    <dgm:cxn modelId="{2108CB55-716B-4478-9CA6-225B152CD600}" type="presParOf" srcId="{FAE3BDB6-8ADE-4FA4-B75E-5890418143B8}" destId="{5D83C132-C849-417D-B4D7-32A9027C56D3}" srcOrd="3" destOrd="0" presId="urn:microsoft.com/office/officeart/2018/5/layout/IconLeafLabelList"/>
    <dgm:cxn modelId="{473FF062-6945-4D98-862A-63836B95ACA2}" type="presParOf" srcId="{FAE3BDB6-8ADE-4FA4-B75E-5890418143B8}" destId="{9E3808C9-D39F-4793-A32E-26E745250A48}" srcOrd="4" destOrd="0" presId="urn:microsoft.com/office/officeart/2018/5/layout/IconLeafLabelList"/>
    <dgm:cxn modelId="{D2E6A27B-0CD6-4784-A53B-6D0D24D6B5E3}" type="presParOf" srcId="{9E3808C9-D39F-4793-A32E-26E745250A48}" destId="{6AC8D4A0-52B9-4CBF-8F55-2AEDF938EDE5}" srcOrd="0" destOrd="0" presId="urn:microsoft.com/office/officeart/2018/5/layout/IconLeafLabelList"/>
    <dgm:cxn modelId="{60BEF3EE-F619-467E-A202-628738F95D4A}" type="presParOf" srcId="{9E3808C9-D39F-4793-A32E-26E745250A48}" destId="{9A480478-622F-42F0-AD00-9F6B3DCE4437}" srcOrd="1" destOrd="0" presId="urn:microsoft.com/office/officeart/2018/5/layout/IconLeafLabelList"/>
    <dgm:cxn modelId="{F2FD1A54-9503-4AFA-9A6D-25B1DA00D6D9}" type="presParOf" srcId="{9E3808C9-D39F-4793-A32E-26E745250A48}" destId="{14ABDD99-18AD-4614-80B2-2FA2C1E6D5FD}" srcOrd="2" destOrd="0" presId="urn:microsoft.com/office/officeart/2018/5/layout/IconLeafLabelList"/>
    <dgm:cxn modelId="{721826C3-8C0D-441E-9AA0-6D5F6F098FC4}" type="presParOf" srcId="{9E3808C9-D39F-4793-A32E-26E745250A48}" destId="{7144B130-F8BC-4104-91C9-1B473B8B411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Null Hypothesis : Brand and Body are independent</a:t>
          </a:r>
          <a:r>
            <a:rPr lang="en-US" b="1" i="0" dirty="0">
              <a:hlinkClick xmlns:r="http://schemas.openxmlformats.org/officeDocument/2006/relationships" r:id="rId1"/>
            </a:rPr>
            <a:t>¶</a:t>
          </a:r>
          <a:endParaRPr lang="en-US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Alternate Hypothesis : Brand and Body are dependent</a:t>
          </a:r>
          <a:endParaRPr lang="en-US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  significant P value lesser than the significance level of 0.05 (95% confidence level) , suggest that we can reject the null hypothesis . </a:t>
          </a:r>
          <a:r>
            <a:rPr lang="en-US" b="0" i="0" dirty="0"/>
            <a:t>which means A brand doesn’t necessarily focus on a single body type.</a:t>
          </a: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9D1B3F8B-E227-4FB7-A342-09E923A4655E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C26DB032-9DEE-4F3B-B965-218E9497AF38}" type="pres">
      <dgm:prSet presAssocID="{40FC4FFE-8987-4A26-B7F4-8A516F18ADAE}" presName="compNode" presStyleCnt="0"/>
      <dgm:spPr/>
    </dgm:pt>
    <dgm:pt modelId="{7FF8F20E-FC8E-428A-931B-00BFAB6449F3}" type="pres">
      <dgm:prSet presAssocID="{40FC4FFE-8987-4A26-B7F4-8A516F18ADAE}" presName="bgRect" presStyleLbl="bgShp" presStyleIdx="0" presStyleCnt="3"/>
      <dgm:spPr/>
    </dgm:pt>
    <dgm:pt modelId="{F19E67BB-0770-4B97-9C80-CB85136F014A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FA576EE6-9499-46A9-A378-3085FEFF4E67}" type="pres">
      <dgm:prSet presAssocID="{40FC4FFE-8987-4A26-B7F4-8A516F18ADAE}" presName="spaceRect" presStyleCnt="0"/>
      <dgm:spPr/>
    </dgm:pt>
    <dgm:pt modelId="{2738A723-1261-4593-8746-64416FCF1B62}" type="pres">
      <dgm:prSet presAssocID="{40FC4FFE-8987-4A26-B7F4-8A516F18ADAE}" presName="parTx" presStyleLbl="revTx" presStyleIdx="0" presStyleCnt="3">
        <dgm:presLayoutVars>
          <dgm:chMax val="0"/>
          <dgm:chPref val="0"/>
        </dgm:presLayoutVars>
      </dgm:prSet>
      <dgm:spPr/>
    </dgm:pt>
    <dgm:pt modelId="{623D802B-637B-429D-8E6F-123CC43BAB76}" type="pres">
      <dgm:prSet presAssocID="{5B62599A-5C9B-48E7-896E-EA782AC60C8B}" presName="sibTrans" presStyleCnt="0"/>
      <dgm:spPr/>
    </dgm:pt>
    <dgm:pt modelId="{E5FB1435-3AB4-4246-9EB3-2083F7676097}" type="pres">
      <dgm:prSet presAssocID="{49225C73-1633-42F1-AB3B-7CB183E5F8B8}" presName="compNode" presStyleCnt="0"/>
      <dgm:spPr/>
    </dgm:pt>
    <dgm:pt modelId="{57C883E9-8F28-4F86-BF59-B335E6C1D895}" type="pres">
      <dgm:prSet presAssocID="{49225C73-1633-42F1-AB3B-7CB183E5F8B8}" presName="bgRect" presStyleLbl="bgShp" presStyleIdx="1" presStyleCnt="3"/>
      <dgm:spPr/>
    </dgm:pt>
    <dgm:pt modelId="{9341D9F4-2F50-4144-A753-1988C56F3889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CE4AE993-3A15-48E0-86E0-54388637667E}" type="pres">
      <dgm:prSet presAssocID="{49225C73-1633-42F1-AB3B-7CB183E5F8B8}" presName="spaceRect" presStyleCnt="0"/>
      <dgm:spPr/>
    </dgm:pt>
    <dgm:pt modelId="{4B083E91-F9B9-41F5-B136-62BF45EA96DD}" type="pres">
      <dgm:prSet presAssocID="{49225C73-1633-42F1-AB3B-7CB183E5F8B8}" presName="parTx" presStyleLbl="revTx" presStyleIdx="1" presStyleCnt="3">
        <dgm:presLayoutVars>
          <dgm:chMax val="0"/>
          <dgm:chPref val="0"/>
        </dgm:presLayoutVars>
      </dgm:prSet>
      <dgm:spPr/>
    </dgm:pt>
    <dgm:pt modelId="{D9CCC038-FB0B-400F-A3EC-71343A289906}" type="pres">
      <dgm:prSet presAssocID="{9646853A-8964-4519-A5B1-0B7D18B2983D}" presName="sibTrans" presStyleCnt="0"/>
      <dgm:spPr/>
    </dgm:pt>
    <dgm:pt modelId="{AC43420E-5510-4E54-BCD3-FDD78B15B641}" type="pres">
      <dgm:prSet presAssocID="{1C383F32-22E8-4F62-A3E0-BDC3D5F48992}" presName="compNode" presStyleCnt="0"/>
      <dgm:spPr/>
    </dgm:pt>
    <dgm:pt modelId="{867C93F7-C806-49E3-8489-D59863615FAE}" type="pres">
      <dgm:prSet presAssocID="{1C383F32-22E8-4F62-A3E0-BDC3D5F48992}" presName="bgRect" presStyleLbl="bgShp" presStyleIdx="2" presStyleCnt="3"/>
      <dgm:spPr/>
    </dgm:pt>
    <dgm:pt modelId="{E6F52845-6F9A-4770-AC89-042B2CF3EBE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yramid with Levels"/>
        </a:ext>
      </dgm:extLst>
    </dgm:pt>
    <dgm:pt modelId="{79B78790-5695-4E5D-968E-B1820121C53D}" type="pres">
      <dgm:prSet presAssocID="{1C383F32-22E8-4F62-A3E0-BDC3D5F48992}" presName="spaceRect" presStyleCnt="0"/>
      <dgm:spPr/>
    </dgm:pt>
    <dgm:pt modelId="{CB264E60-87EE-48CF-96FA-4C13E1E51545}" type="pres">
      <dgm:prSet presAssocID="{1C383F32-22E8-4F62-A3E0-BDC3D5F4899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9E24A419-8083-48AD-BA4A-E6C069416593}" type="presOf" srcId="{01A66772-F185-4D58-B8BB-E9370D7A7A2B}" destId="{9D1B3F8B-E227-4FB7-A342-09E923A4655E}" srcOrd="0" destOrd="0" presId="urn:microsoft.com/office/officeart/2018/2/layout/IconVerticalSolidList"/>
    <dgm:cxn modelId="{C69A693A-340B-475F-BDC3-E8CA103B1EDF}" type="presOf" srcId="{40FC4FFE-8987-4A26-B7F4-8A516F18ADAE}" destId="{2738A723-1261-4593-8746-64416FCF1B62}" srcOrd="0" destOrd="0" presId="urn:microsoft.com/office/officeart/2018/2/layout/IconVerticalSolidList"/>
    <dgm:cxn modelId="{1BB9A53A-5278-48C5-97B0-AC215589262B}" type="presOf" srcId="{49225C73-1633-42F1-AB3B-7CB183E5F8B8}" destId="{4B083E91-F9B9-41F5-B136-62BF45EA96DD}" srcOrd="0" destOrd="0" presId="urn:microsoft.com/office/officeart/2018/2/layout/IconVerticalSolid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D017FA53-469C-4047-984A-2214C0C9B62A}" type="presOf" srcId="{1C383F32-22E8-4F62-A3E0-BDC3D5F48992}" destId="{CB264E60-87EE-48CF-96FA-4C13E1E51545}" srcOrd="0" destOrd="0" presId="urn:microsoft.com/office/officeart/2018/2/layout/IconVerticalSolid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994ACE77-09AC-4615-8FDC-FA9942CF6A8F}" type="presParOf" srcId="{9D1B3F8B-E227-4FB7-A342-09E923A4655E}" destId="{C26DB032-9DEE-4F3B-B965-218E9497AF38}" srcOrd="0" destOrd="0" presId="urn:microsoft.com/office/officeart/2018/2/layout/IconVerticalSolidList"/>
    <dgm:cxn modelId="{09FE9832-A2B0-4FFC-9517-96CC731CF33E}" type="presParOf" srcId="{C26DB032-9DEE-4F3B-B965-218E9497AF38}" destId="{7FF8F20E-FC8E-428A-931B-00BFAB6449F3}" srcOrd="0" destOrd="0" presId="urn:microsoft.com/office/officeart/2018/2/layout/IconVerticalSolidList"/>
    <dgm:cxn modelId="{5BF1DA8B-B137-4FC4-8DAE-E6201220C684}" type="presParOf" srcId="{C26DB032-9DEE-4F3B-B965-218E9497AF38}" destId="{F19E67BB-0770-4B97-9C80-CB85136F014A}" srcOrd="1" destOrd="0" presId="urn:microsoft.com/office/officeart/2018/2/layout/IconVerticalSolidList"/>
    <dgm:cxn modelId="{ED6944FA-BCED-4F71-938F-382F36512667}" type="presParOf" srcId="{C26DB032-9DEE-4F3B-B965-218E9497AF38}" destId="{FA576EE6-9499-46A9-A378-3085FEFF4E67}" srcOrd="2" destOrd="0" presId="urn:microsoft.com/office/officeart/2018/2/layout/IconVerticalSolidList"/>
    <dgm:cxn modelId="{6893DCC3-3BAE-4132-A3B3-16CC833293DF}" type="presParOf" srcId="{C26DB032-9DEE-4F3B-B965-218E9497AF38}" destId="{2738A723-1261-4593-8746-64416FCF1B62}" srcOrd="3" destOrd="0" presId="urn:microsoft.com/office/officeart/2018/2/layout/IconVerticalSolidList"/>
    <dgm:cxn modelId="{34E92DCE-5100-4064-85FF-12614FA5C47A}" type="presParOf" srcId="{9D1B3F8B-E227-4FB7-A342-09E923A4655E}" destId="{623D802B-637B-429D-8E6F-123CC43BAB76}" srcOrd="1" destOrd="0" presId="urn:microsoft.com/office/officeart/2018/2/layout/IconVerticalSolidList"/>
    <dgm:cxn modelId="{294643A6-19A7-40D3-81F0-BDCFECAF2916}" type="presParOf" srcId="{9D1B3F8B-E227-4FB7-A342-09E923A4655E}" destId="{E5FB1435-3AB4-4246-9EB3-2083F7676097}" srcOrd="2" destOrd="0" presId="urn:microsoft.com/office/officeart/2018/2/layout/IconVerticalSolidList"/>
    <dgm:cxn modelId="{A3F37FCC-95CA-48CB-8B5C-BD0DEFE8BD71}" type="presParOf" srcId="{E5FB1435-3AB4-4246-9EB3-2083F7676097}" destId="{57C883E9-8F28-4F86-BF59-B335E6C1D895}" srcOrd="0" destOrd="0" presId="urn:microsoft.com/office/officeart/2018/2/layout/IconVerticalSolidList"/>
    <dgm:cxn modelId="{F9314F6C-57B6-46CB-BD81-601A0870EDBC}" type="presParOf" srcId="{E5FB1435-3AB4-4246-9EB3-2083F7676097}" destId="{9341D9F4-2F50-4144-A753-1988C56F3889}" srcOrd="1" destOrd="0" presId="urn:microsoft.com/office/officeart/2018/2/layout/IconVerticalSolidList"/>
    <dgm:cxn modelId="{2166E9B0-CC24-4BDE-A66A-F8FF1D139482}" type="presParOf" srcId="{E5FB1435-3AB4-4246-9EB3-2083F7676097}" destId="{CE4AE993-3A15-48E0-86E0-54388637667E}" srcOrd="2" destOrd="0" presId="urn:microsoft.com/office/officeart/2018/2/layout/IconVerticalSolidList"/>
    <dgm:cxn modelId="{19EB93CF-BDDC-4C37-8E5B-909C7205983C}" type="presParOf" srcId="{E5FB1435-3AB4-4246-9EB3-2083F7676097}" destId="{4B083E91-F9B9-41F5-B136-62BF45EA96DD}" srcOrd="3" destOrd="0" presId="urn:microsoft.com/office/officeart/2018/2/layout/IconVerticalSolidList"/>
    <dgm:cxn modelId="{DF39DD44-2661-48C9-94A8-7D4CAA8B45CC}" type="presParOf" srcId="{9D1B3F8B-E227-4FB7-A342-09E923A4655E}" destId="{D9CCC038-FB0B-400F-A3EC-71343A289906}" srcOrd="3" destOrd="0" presId="urn:microsoft.com/office/officeart/2018/2/layout/IconVerticalSolidList"/>
    <dgm:cxn modelId="{78E8D142-648A-43F5-824D-F6DAF6EC1958}" type="presParOf" srcId="{9D1B3F8B-E227-4FB7-A342-09E923A4655E}" destId="{AC43420E-5510-4E54-BCD3-FDD78B15B641}" srcOrd="4" destOrd="0" presId="urn:microsoft.com/office/officeart/2018/2/layout/IconVerticalSolidList"/>
    <dgm:cxn modelId="{E872082C-1DE6-4560-9688-42CF60B5AB9E}" type="presParOf" srcId="{AC43420E-5510-4E54-BCD3-FDD78B15B641}" destId="{867C93F7-C806-49E3-8489-D59863615FAE}" srcOrd="0" destOrd="0" presId="urn:microsoft.com/office/officeart/2018/2/layout/IconVerticalSolidList"/>
    <dgm:cxn modelId="{6D1EEAFD-CACA-44CD-81C7-4019E47D909F}" type="presParOf" srcId="{AC43420E-5510-4E54-BCD3-FDD78B15B641}" destId="{E6F52845-6F9A-4770-AC89-042B2CF3EBE2}" srcOrd="1" destOrd="0" presId="urn:microsoft.com/office/officeart/2018/2/layout/IconVerticalSolidList"/>
    <dgm:cxn modelId="{46AE2C4F-A1AB-4367-AD11-5C319C087E2B}" type="presParOf" srcId="{AC43420E-5510-4E54-BCD3-FDD78B15B641}" destId="{79B78790-5695-4E5D-968E-B1820121C53D}" srcOrd="2" destOrd="0" presId="urn:microsoft.com/office/officeart/2018/2/layout/IconVerticalSolidList"/>
    <dgm:cxn modelId="{952E0D55-3C2A-4F82-BA2C-7A1686C216B4}" type="presParOf" srcId="{AC43420E-5510-4E54-BCD3-FDD78B15B641}" destId="{CB264E60-87EE-48CF-96FA-4C13E1E5154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 i="0" dirty="0"/>
            <a:t>Linear Regression Model (LR)-  using this ML Model we can draw the best fit line between the independent and dependent variables , by minimizing the sum of square errors and it gave  </a:t>
          </a:r>
          <a:r>
            <a:rPr lang="en-US" dirty="0"/>
            <a:t> the R- square value 0.77 and RMSE is 0.429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Gradient Boosting Regressor (GBT) is another ensemble learning algorithm which makes use of multiple weak learners &amp; grows sequential trees which try to correct the errors made by previous learner by targeting the residual in its own training. This model for our dataset gave us an R-Squared value of 0.81 &amp; RMSE of 0.390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The order of significance of Model in explaining the variance of our Target is GBT &gt; RF &gt; LR</a:t>
          </a:r>
        </a:p>
        <a:p>
          <a:pPr>
            <a:lnSpc>
              <a:spcPct val="100000"/>
            </a:lnSpc>
          </a:pPr>
          <a:r>
            <a:rPr lang="en-US" b="1" dirty="0"/>
            <a:t>The order of significance in terms of Root Mean Squared Error </a:t>
          </a:r>
          <a:r>
            <a:rPr lang="en-US" b="1" dirty="0" err="1"/>
            <a:t>i.e</a:t>
          </a:r>
          <a:r>
            <a:rPr lang="en-US" b="1" dirty="0"/>
            <a:t>, Least error to most GBT &gt; RF &gt; LR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EA57E4EC-DE4F-4C20-BEBF-6534EA1D19EE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 i="0" dirty="0"/>
            <a:t>Random Forest Regressor (RF) is an ensemble learning method which makes an aggregation of results from multiple base learners (Decision Tress in this case),usually an average for continuous values &amp; the hard voting for Classification cases. For this dataset, the model gave us an R-Squared value of  0.80 &amp; RMSE of 0.394</a:t>
          </a:r>
          <a:endParaRPr lang="en-US" dirty="0"/>
        </a:p>
      </dgm:t>
    </dgm:pt>
    <dgm:pt modelId="{36CE5737-6B1D-4FE3-97ED-BE696B2FC8AE}" type="parTrans" cxnId="{AD6F1CD9-4E05-421B-8407-C735A9CD61F0}">
      <dgm:prSet/>
      <dgm:spPr/>
      <dgm:t>
        <a:bodyPr/>
        <a:lstStyle/>
        <a:p>
          <a:endParaRPr lang="en-IN"/>
        </a:p>
      </dgm:t>
    </dgm:pt>
    <dgm:pt modelId="{32C1848C-BFE7-4B66-B2B7-B70C41263CA6}" type="sibTrans" cxnId="{AD6F1CD9-4E05-421B-8407-C735A9CD61F0}">
      <dgm:prSet/>
      <dgm:spPr/>
      <dgm:t>
        <a:bodyPr/>
        <a:lstStyle/>
        <a:p>
          <a:endParaRPr lang="en-IN"/>
        </a:p>
      </dgm:t>
    </dgm:pt>
    <dgm:pt modelId="{9D1B3F8B-E227-4FB7-A342-09E923A4655E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C26DB032-9DEE-4F3B-B965-218E9497AF38}" type="pres">
      <dgm:prSet presAssocID="{40FC4FFE-8987-4A26-B7F4-8A516F18ADAE}" presName="compNode" presStyleCnt="0"/>
      <dgm:spPr/>
    </dgm:pt>
    <dgm:pt modelId="{7FF8F20E-FC8E-428A-931B-00BFAB6449F3}" type="pres">
      <dgm:prSet presAssocID="{40FC4FFE-8987-4A26-B7F4-8A516F18ADAE}" presName="bgRect" presStyleLbl="bgShp" presStyleIdx="0" presStyleCnt="4" custLinFactNeighborX="-21970" custLinFactNeighborY="13211"/>
      <dgm:spPr/>
    </dgm:pt>
    <dgm:pt modelId="{F19E67BB-0770-4B97-9C80-CB85136F014A}" type="pres">
      <dgm:prSet presAssocID="{40FC4FFE-8987-4A26-B7F4-8A516F18ADA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FA576EE6-9499-46A9-A378-3085FEFF4E67}" type="pres">
      <dgm:prSet presAssocID="{40FC4FFE-8987-4A26-B7F4-8A516F18ADAE}" presName="spaceRect" presStyleCnt="0"/>
      <dgm:spPr/>
    </dgm:pt>
    <dgm:pt modelId="{2738A723-1261-4593-8746-64416FCF1B62}" type="pres">
      <dgm:prSet presAssocID="{40FC4FFE-8987-4A26-B7F4-8A516F18ADAE}" presName="parTx" presStyleLbl="revTx" presStyleIdx="0" presStyleCnt="4">
        <dgm:presLayoutVars>
          <dgm:chMax val="0"/>
          <dgm:chPref val="0"/>
        </dgm:presLayoutVars>
      </dgm:prSet>
      <dgm:spPr/>
    </dgm:pt>
    <dgm:pt modelId="{623D802B-637B-429D-8E6F-123CC43BAB76}" type="pres">
      <dgm:prSet presAssocID="{5B62599A-5C9B-48E7-896E-EA782AC60C8B}" presName="sibTrans" presStyleCnt="0"/>
      <dgm:spPr/>
    </dgm:pt>
    <dgm:pt modelId="{AD9050BC-D6ED-47A0-9EB4-A85D96AD2EAD}" type="pres">
      <dgm:prSet presAssocID="{EA57E4EC-DE4F-4C20-BEBF-6534EA1D19EE}" presName="compNode" presStyleCnt="0"/>
      <dgm:spPr/>
    </dgm:pt>
    <dgm:pt modelId="{33CC005A-FC13-47BF-A0EE-D0A23A7F1CD3}" type="pres">
      <dgm:prSet presAssocID="{EA57E4EC-DE4F-4C20-BEBF-6534EA1D19EE}" presName="bgRect" presStyleLbl="bgShp" presStyleIdx="1" presStyleCnt="4"/>
      <dgm:spPr/>
    </dgm:pt>
    <dgm:pt modelId="{DC3A35DD-DDAA-45C3-9618-90D5A321C35F}" type="pres">
      <dgm:prSet presAssocID="{EA57E4EC-DE4F-4C20-BEBF-6534EA1D19EE}" presName="iconRect" presStyleLbl="node1" presStyleIdx="1" presStyleCnt="4"/>
      <dgm:spPr/>
    </dgm:pt>
    <dgm:pt modelId="{B170375A-AC97-4A67-B70E-7EE6B0F82139}" type="pres">
      <dgm:prSet presAssocID="{EA57E4EC-DE4F-4C20-BEBF-6534EA1D19EE}" presName="spaceRect" presStyleCnt="0"/>
      <dgm:spPr/>
    </dgm:pt>
    <dgm:pt modelId="{CD99E393-6239-4127-B98B-373F2A1CF95B}" type="pres">
      <dgm:prSet presAssocID="{EA57E4EC-DE4F-4C20-BEBF-6534EA1D19EE}" presName="parTx" presStyleLbl="revTx" presStyleIdx="1" presStyleCnt="4">
        <dgm:presLayoutVars>
          <dgm:chMax val="0"/>
          <dgm:chPref val="0"/>
        </dgm:presLayoutVars>
      </dgm:prSet>
      <dgm:spPr/>
    </dgm:pt>
    <dgm:pt modelId="{606F6726-D5CE-48DB-AB6C-A9AE59B2D427}" type="pres">
      <dgm:prSet presAssocID="{32C1848C-BFE7-4B66-B2B7-B70C41263CA6}" presName="sibTrans" presStyleCnt="0"/>
      <dgm:spPr/>
    </dgm:pt>
    <dgm:pt modelId="{E5FB1435-3AB4-4246-9EB3-2083F7676097}" type="pres">
      <dgm:prSet presAssocID="{49225C73-1633-42F1-AB3B-7CB183E5F8B8}" presName="compNode" presStyleCnt="0"/>
      <dgm:spPr/>
    </dgm:pt>
    <dgm:pt modelId="{57C883E9-8F28-4F86-BF59-B335E6C1D895}" type="pres">
      <dgm:prSet presAssocID="{49225C73-1633-42F1-AB3B-7CB183E5F8B8}" presName="bgRect" presStyleLbl="bgShp" presStyleIdx="2" presStyleCnt="4"/>
      <dgm:spPr/>
    </dgm:pt>
    <dgm:pt modelId="{9341D9F4-2F50-4144-A753-1988C56F3889}" type="pres">
      <dgm:prSet presAssocID="{49225C73-1633-42F1-AB3B-7CB183E5F8B8}" presName="iconRect" presStyleLbl="nod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CE4AE993-3A15-48E0-86E0-54388637667E}" type="pres">
      <dgm:prSet presAssocID="{49225C73-1633-42F1-AB3B-7CB183E5F8B8}" presName="spaceRect" presStyleCnt="0"/>
      <dgm:spPr/>
    </dgm:pt>
    <dgm:pt modelId="{4B083E91-F9B9-41F5-B136-62BF45EA96DD}" type="pres">
      <dgm:prSet presAssocID="{49225C73-1633-42F1-AB3B-7CB183E5F8B8}" presName="parTx" presStyleLbl="revTx" presStyleIdx="2" presStyleCnt="4">
        <dgm:presLayoutVars>
          <dgm:chMax val="0"/>
          <dgm:chPref val="0"/>
        </dgm:presLayoutVars>
      </dgm:prSet>
      <dgm:spPr/>
    </dgm:pt>
    <dgm:pt modelId="{D9CCC038-FB0B-400F-A3EC-71343A289906}" type="pres">
      <dgm:prSet presAssocID="{9646853A-8964-4519-A5B1-0B7D18B2983D}" presName="sibTrans" presStyleCnt="0"/>
      <dgm:spPr/>
    </dgm:pt>
    <dgm:pt modelId="{AC43420E-5510-4E54-BCD3-FDD78B15B641}" type="pres">
      <dgm:prSet presAssocID="{1C383F32-22E8-4F62-A3E0-BDC3D5F48992}" presName="compNode" presStyleCnt="0"/>
      <dgm:spPr/>
    </dgm:pt>
    <dgm:pt modelId="{867C93F7-C806-49E3-8489-D59863615FAE}" type="pres">
      <dgm:prSet presAssocID="{1C383F32-22E8-4F62-A3E0-BDC3D5F48992}" presName="bgRect" presStyleLbl="bgShp" presStyleIdx="3" presStyleCnt="4" custLinFactNeighborX="-18655" custLinFactNeighborY="1272"/>
      <dgm:spPr/>
    </dgm:pt>
    <dgm:pt modelId="{E6F52845-6F9A-4770-AC89-042B2CF3EBE2}" type="pres">
      <dgm:prSet presAssocID="{1C383F32-22E8-4F62-A3E0-BDC3D5F48992}" presName="iconRect" presStyleLbl="nod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yramid with Levels"/>
        </a:ext>
      </dgm:extLst>
    </dgm:pt>
    <dgm:pt modelId="{79B78790-5695-4E5D-968E-B1820121C53D}" type="pres">
      <dgm:prSet presAssocID="{1C383F32-22E8-4F62-A3E0-BDC3D5F48992}" presName="spaceRect" presStyleCnt="0"/>
      <dgm:spPr/>
    </dgm:pt>
    <dgm:pt modelId="{CB264E60-87EE-48CF-96FA-4C13E1E51545}" type="pres">
      <dgm:prSet presAssocID="{1C383F32-22E8-4F62-A3E0-BDC3D5F4899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2" destOrd="0" parTransId="{1A0E2090-1D4F-438A-8766-B6030CE01ADD}" sibTransId="{9646853A-8964-4519-A5B1-0B7D18B2983D}"/>
    <dgm:cxn modelId="{00100007-EFA1-47AA-80E7-F92AC492BD2D}" type="presOf" srcId="{1C383F32-22E8-4F62-A3E0-BDC3D5F48992}" destId="{CB264E60-87EE-48CF-96FA-4C13E1E51545}" srcOrd="0" destOrd="0" presId="urn:microsoft.com/office/officeart/2018/2/layout/IconVerticalSolidList"/>
    <dgm:cxn modelId="{EFE4E043-AE9D-4060-B991-C66E5B2B9D1A}" type="presOf" srcId="{01A66772-F185-4D58-B8BB-E9370D7A7A2B}" destId="{9D1B3F8B-E227-4FB7-A342-09E923A4655E}" srcOrd="0" destOrd="0" presId="urn:microsoft.com/office/officeart/2018/2/layout/IconVerticalSolid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3" destOrd="0" parTransId="{A7920A2F-3244-4159-AF04-6A1D38B7B317}" sibTransId="{8500F72A-2C6D-4FDF-9C1D-CA691380EB0B}"/>
    <dgm:cxn modelId="{E337DBC3-ED83-404C-AA79-867EE566CF4E}" type="presOf" srcId="{40FC4FFE-8987-4A26-B7F4-8A516F18ADAE}" destId="{2738A723-1261-4593-8746-64416FCF1B62}" srcOrd="0" destOrd="0" presId="urn:microsoft.com/office/officeart/2018/2/layout/IconVerticalSolidList"/>
    <dgm:cxn modelId="{AD6F1CD9-4E05-421B-8407-C735A9CD61F0}" srcId="{01A66772-F185-4D58-B8BB-E9370D7A7A2B}" destId="{EA57E4EC-DE4F-4C20-BEBF-6534EA1D19EE}" srcOrd="1" destOrd="0" parTransId="{36CE5737-6B1D-4FE3-97ED-BE696B2FC8AE}" sibTransId="{32C1848C-BFE7-4B66-B2B7-B70C41263CA6}"/>
    <dgm:cxn modelId="{75A58FE2-BC63-4434-BCDF-8E572380E8B6}" type="presOf" srcId="{EA57E4EC-DE4F-4C20-BEBF-6534EA1D19EE}" destId="{CD99E393-6239-4127-B98B-373F2A1CF95B}" srcOrd="0" destOrd="0" presId="urn:microsoft.com/office/officeart/2018/2/layout/IconVerticalSolidList"/>
    <dgm:cxn modelId="{9D8E5BFC-F328-4E5D-B5E8-1DA300336AFC}" type="presOf" srcId="{49225C73-1633-42F1-AB3B-7CB183E5F8B8}" destId="{4B083E91-F9B9-41F5-B136-62BF45EA96DD}" srcOrd="0" destOrd="0" presId="urn:microsoft.com/office/officeart/2018/2/layout/IconVerticalSolidList"/>
    <dgm:cxn modelId="{93BA3E28-21DC-4782-9E82-30A7E9AEADA4}" type="presParOf" srcId="{9D1B3F8B-E227-4FB7-A342-09E923A4655E}" destId="{C26DB032-9DEE-4F3B-B965-218E9497AF38}" srcOrd="0" destOrd="0" presId="urn:microsoft.com/office/officeart/2018/2/layout/IconVerticalSolidList"/>
    <dgm:cxn modelId="{7EB98166-D54E-4358-8281-AABD35E72989}" type="presParOf" srcId="{C26DB032-9DEE-4F3B-B965-218E9497AF38}" destId="{7FF8F20E-FC8E-428A-931B-00BFAB6449F3}" srcOrd="0" destOrd="0" presId="urn:microsoft.com/office/officeart/2018/2/layout/IconVerticalSolidList"/>
    <dgm:cxn modelId="{014A8ABE-D5DE-41B9-ABC0-1B2449C1443C}" type="presParOf" srcId="{C26DB032-9DEE-4F3B-B965-218E9497AF38}" destId="{F19E67BB-0770-4B97-9C80-CB85136F014A}" srcOrd="1" destOrd="0" presId="urn:microsoft.com/office/officeart/2018/2/layout/IconVerticalSolidList"/>
    <dgm:cxn modelId="{5A12C9D9-A545-4C01-ABCB-121531F65739}" type="presParOf" srcId="{C26DB032-9DEE-4F3B-B965-218E9497AF38}" destId="{FA576EE6-9499-46A9-A378-3085FEFF4E67}" srcOrd="2" destOrd="0" presId="urn:microsoft.com/office/officeart/2018/2/layout/IconVerticalSolidList"/>
    <dgm:cxn modelId="{AF184E25-3E55-46CD-B688-B8845E26F9F3}" type="presParOf" srcId="{C26DB032-9DEE-4F3B-B965-218E9497AF38}" destId="{2738A723-1261-4593-8746-64416FCF1B62}" srcOrd="3" destOrd="0" presId="urn:microsoft.com/office/officeart/2018/2/layout/IconVerticalSolidList"/>
    <dgm:cxn modelId="{06B99CD2-212D-405E-9222-939F01E1842A}" type="presParOf" srcId="{9D1B3F8B-E227-4FB7-A342-09E923A4655E}" destId="{623D802B-637B-429D-8E6F-123CC43BAB76}" srcOrd="1" destOrd="0" presId="urn:microsoft.com/office/officeart/2018/2/layout/IconVerticalSolidList"/>
    <dgm:cxn modelId="{BE2A06AC-CDB8-46C1-96B4-D3DE5075DBCA}" type="presParOf" srcId="{9D1B3F8B-E227-4FB7-A342-09E923A4655E}" destId="{AD9050BC-D6ED-47A0-9EB4-A85D96AD2EAD}" srcOrd="2" destOrd="0" presId="urn:microsoft.com/office/officeart/2018/2/layout/IconVerticalSolidList"/>
    <dgm:cxn modelId="{BACB07BD-CD20-4EF7-BA43-9B9B16BFB799}" type="presParOf" srcId="{AD9050BC-D6ED-47A0-9EB4-A85D96AD2EAD}" destId="{33CC005A-FC13-47BF-A0EE-D0A23A7F1CD3}" srcOrd="0" destOrd="0" presId="urn:microsoft.com/office/officeart/2018/2/layout/IconVerticalSolidList"/>
    <dgm:cxn modelId="{156A8D5C-5BB9-4003-92E9-9AFF50BB04B9}" type="presParOf" srcId="{AD9050BC-D6ED-47A0-9EB4-A85D96AD2EAD}" destId="{DC3A35DD-DDAA-45C3-9618-90D5A321C35F}" srcOrd="1" destOrd="0" presId="urn:microsoft.com/office/officeart/2018/2/layout/IconVerticalSolidList"/>
    <dgm:cxn modelId="{1C24AB28-1F85-4559-9EFD-FDA9EEF621B1}" type="presParOf" srcId="{AD9050BC-D6ED-47A0-9EB4-A85D96AD2EAD}" destId="{B170375A-AC97-4A67-B70E-7EE6B0F82139}" srcOrd="2" destOrd="0" presId="urn:microsoft.com/office/officeart/2018/2/layout/IconVerticalSolidList"/>
    <dgm:cxn modelId="{FB5FE823-B902-4EF6-80F3-6F73A4094B11}" type="presParOf" srcId="{AD9050BC-D6ED-47A0-9EB4-A85D96AD2EAD}" destId="{CD99E393-6239-4127-B98B-373F2A1CF95B}" srcOrd="3" destOrd="0" presId="urn:microsoft.com/office/officeart/2018/2/layout/IconVerticalSolidList"/>
    <dgm:cxn modelId="{57F01454-4EE4-492C-A22B-253FE8841B59}" type="presParOf" srcId="{9D1B3F8B-E227-4FB7-A342-09E923A4655E}" destId="{606F6726-D5CE-48DB-AB6C-A9AE59B2D427}" srcOrd="3" destOrd="0" presId="urn:microsoft.com/office/officeart/2018/2/layout/IconVerticalSolidList"/>
    <dgm:cxn modelId="{7DD60153-3FF8-4424-98E4-7C1FA4933D1D}" type="presParOf" srcId="{9D1B3F8B-E227-4FB7-A342-09E923A4655E}" destId="{E5FB1435-3AB4-4246-9EB3-2083F7676097}" srcOrd="4" destOrd="0" presId="urn:microsoft.com/office/officeart/2018/2/layout/IconVerticalSolidList"/>
    <dgm:cxn modelId="{430200C9-F2FA-47B9-9F40-0C31ED2F1BC9}" type="presParOf" srcId="{E5FB1435-3AB4-4246-9EB3-2083F7676097}" destId="{57C883E9-8F28-4F86-BF59-B335E6C1D895}" srcOrd="0" destOrd="0" presId="urn:microsoft.com/office/officeart/2018/2/layout/IconVerticalSolidList"/>
    <dgm:cxn modelId="{E705232B-B1A1-41F4-A05D-03F3332B27CB}" type="presParOf" srcId="{E5FB1435-3AB4-4246-9EB3-2083F7676097}" destId="{9341D9F4-2F50-4144-A753-1988C56F3889}" srcOrd="1" destOrd="0" presId="urn:microsoft.com/office/officeart/2018/2/layout/IconVerticalSolidList"/>
    <dgm:cxn modelId="{638070C6-1411-423F-9CAB-172D8C2372EE}" type="presParOf" srcId="{E5FB1435-3AB4-4246-9EB3-2083F7676097}" destId="{CE4AE993-3A15-48E0-86E0-54388637667E}" srcOrd="2" destOrd="0" presId="urn:microsoft.com/office/officeart/2018/2/layout/IconVerticalSolidList"/>
    <dgm:cxn modelId="{5C2D44DF-FB67-4FB3-88F2-940CE9F5EDFA}" type="presParOf" srcId="{E5FB1435-3AB4-4246-9EB3-2083F7676097}" destId="{4B083E91-F9B9-41F5-B136-62BF45EA96DD}" srcOrd="3" destOrd="0" presId="urn:microsoft.com/office/officeart/2018/2/layout/IconVerticalSolidList"/>
    <dgm:cxn modelId="{C77D202C-9C57-4A7D-80AF-4282D665EDE2}" type="presParOf" srcId="{9D1B3F8B-E227-4FB7-A342-09E923A4655E}" destId="{D9CCC038-FB0B-400F-A3EC-71343A289906}" srcOrd="5" destOrd="0" presId="urn:microsoft.com/office/officeart/2018/2/layout/IconVerticalSolidList"/>
    <dgm:cxn modelId="{007F4CE3-108A-4035-9924-5337AE7D9B05}" type="presParOf" srcId="{9D1B3F8B-E227-4FB7-A342-09E923A4655E}" destId="{AC43420E-5510-4E54-BCD3-FDD78B15B641}" srcOrd="6" destOrd="0" presId="urn:microsoft.com/office/officeart/2018/2/layout/IconVerticalSolidList"/>
    <dgm:cxn modelId="{AA95CF6C-46FA-4DF0-90D9-8238B4508F03}" type="presParOf" srcId="{AC43420E-5510-4E54-BCD3-FDD78B15B641}" destId="{867C93F7-C806-49E3-8489-D59863615FAE}" srcOrd="0" destOrd="0" presId="urn:microsoft.com/office/officeart/2018/2/layout/IconVerticalSolidList"/>
    <dgm:cxn modelId="{59FA651E-F709-4F7C-99D7-6577F7541017}" type="presParOf" srcId="{AC43420E-5510-4E54-BCD3-FDD78B15B641}" destId="{E6F52845-6F9A-4770-AC89-042B2CF3EBE2}" srcOrd="1" destOrd="0" presId="urn:microsoft.com/office/officeart/2018/2/layout/IconVerticalSolidList"/>
    <dgm:cxn modelId="{1150AB77-537E-4DEA-B7F6-6B4CB0A50C0C}" type="presParOf" srcId="{AC43420E-5510-4E54-BCD3-FDD78B15B641}" destId="{79B78790-5695-4E5D-968E-B1820121C53D}" srcOrd="2" destOrd="0" presId="urn:microsoft.com/office/officeart/2018/2/layout/IconVerticalSolidList"/>
    <dgm:cxn modelId="{F7A5B92B-2738-4C0B-ADC8-5AD87E08F7D3}" type="presParOf" srcId="{AC43420E-5510-4E54-BCD3-FDD78B15B641}" destId="{CB264E60-87EE-48CF-96FA-4C13E1E5154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Mileage [1]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Registration [2]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Engine Volume [3]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728B736F-7E7E-447A-8A7E-CF2739AA2063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Body </a:t>
          </a:r>
          <a:r>
            <a:rPr lang="en-US" dirty="0"/>
            <a:t>[4]</a:t>
          </a:r>
          <a:endParaRPr lang="en-IN" dirty="0"/>
        </a:p>
      </dgm:t>
    </dgm:pt>
    <dgm:pt modelId="{45D40FB8-4C5E-44B7-A835-D62C2729770D}" type="parTrans" cxnId="{A46B4C15-980F-4743-ADC0-1DFF3D589EED}">
      <dgm:prSet/>
      <dgm:spPr/>
      <dgm:t>
        <a:bodyPr/>
        <a:lstStyle/>
        <a:p>
          <a:endParaRPr lang="en-IN"/>
        </a:p>
      </dgm:t>
    </dgm:pt>
    <dgm:pt modelId="{4AC98551-E27F-445B-8FB7-82AD6103342F}" type="sibTrans" cxnId="{A46B4C15-980F-4743-ADC0-1DFF3D589EED}">
      <dgm:prSet/>
      <dgm:spPr/>
      <dgm:t>
        <a:bodyPr/>
        <a:lstStyle/>
        <a:p>
          <a:endParaRPr lang="en-IN"/>
        </a:p>
      </dgm:t>
    </dgm:pt>
    <dgm:pt modelId="{6A346E68-C344-47C1-A145-9E8CD322BE5D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Brand </a:t>
          </a:r>
          <a:r>
            <a:rPr lang="en-US" dirty="0"/>
            <a:t>[5]</a:t>
          </a:r>
          <a:endParaRPr lang="en-IN" dirty="0"/>
        </a:p>
      </dgm:t>
    </dgm:pt>
    <dgm:pt modelId="{75847543-4B8A-4B0E-93B7-C8B7AED336A4}" type="parTrans" cxnId="{1C9BE892-28E2-4718-8BF4-D7FEB8283A51}">
      <dgm:prSet/>
      <dgm:spPr/>
      <dgm:t>
        <a:bodyPr/>
        <a:lstStyle/>
        <a:p>
          <a:endParaRPr lang="en-IN"/>
        </a:p>
      </dgm:t>
    </dgm:pt>
    <dgm:pt modelId="{8FFDADE0-8607-422C-90AC-CE7AFE4FDDF4}" type="sibTrans" cxnId="{1C9BE892-28E2-4718-8BF4-D7FEB8283A51}">
      <dgm:prSet/>
      <dgm:spPr/>
      <dgm:t>
        <a:bodyPr/>
        <a:lstStyle/>
        <a:p>
          <a:endParaRPr lang="en-IN"/>
        </a:p>
      </dgm:t>
    </dgm:pt>
    <dgm:pt modelId="{CCA692BF-82F5-4067-BE74-D9EBBF35D143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Engine Type </a:t>
          </a:r>
          <a:r>
            <a:rPr lang="en-US" dirty="0"/>
            <a:t>[6]</a:t>
          </a:r>
          <a:endParaRPr lang="en-IN" dirty="0"/>
        </a:p>
      </dgm:t>
    </dgm:pt>
    <dgm:pt modelId="{98195BAC-8A8E-450F-BA32-9C539D8D8C26}" type="parTrans" cxnId="{BBB37598-06AB-43E0-822D-F745ED7B597D}">
      <dgm:prSet/>
      <dgm:spPr/>
      <dgm:t>
        <a:bodyPr/>
        <a:lstStyle/>
        <a:p>
          <a:endParaRPr lang="en-IN"/>
        </a:p>
      </dgm:t>
    </dgm:pt>
    <dgm:pt modelId="{AAC34363-765C-4251-B54B-225F033A67C7}" type="sibTrans" cxnId="{BBB37598-06AB-43E0-822D-F745ED7B597D}">
      <dgm:prSet/>
      <dgm:spPr/>
      <dgm:t>
        <a:bodyPr/>
        <a:lstStyle/>
        <a:p>
          <a:endParaRPr lang="en-IN"/>
        </a:p>
      </dgm:t>
    </dgm:pt>
    <dgm:pt modelId="{B24C9E9C-9A30-489E-BA2D-F90ABC39C1D9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8678440E-6EF6-412D-8884-EDD420B326D3}" type="pres">
      <dgm:prSet presAssocID="{40FC4FFE-8987-4A26-B7F4-8A516F18ADAE}" presName="compNode" presStyleCnt="0"/>
      <dgm:spPr/>
    </dgm:pt>
    <dgm:pt modelId="{9EDA4229-C3F5-422A-B871-F652FF3A3F04}" type="pres">
      <dgm:prSet presAssocID="{40FC4FFE-8987-4A26-B7F4-8A516F18ADAE}" presName="bgRect" presStyleLbl="bgShp" presStyleIdx="0" presStyleCnt="6"/>
      <dgm:spPr/>
    </dgm:pt>
    <dgm:pt modelId="{3B85EAEF-43B2-4135-9E60-87AD829F0A88}" type="pres">
      <dgm:prSet presAssocID="{40FC4FFE-8987-4A26-B7F4-8A516F18ADA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gaphone"/>
        </a:ext>
      </dgm:extLst>
    </dgm:pt>
    <dgm:pt modelId="{D3B426BE-ADBA-45D4-BDCF-71B9676E176F}" type="pres">
      <dgm:prSet presAssocID="{40FC4FFE-8987-4A26-B7F4-8A516F18ADAE}" presName="spaceRect" presStyleCnt="0"/>
      <dgm:spPr/>
    </dgm:pt>
    <dgm:pt modelId="{A6137BB8-4FB6-41DC-BDFA-541047897EF2}" type="pres">
      <dgm:prSet presAssocID="{40FC4FFE-8987-4A26-B7F4-8A516F18ADAE}" presName="parTx" presStyleLbl="revTx" presStyleIdx="0" presStyleCnt="6">
        <dgm:presLayoutVars>
          <dgm:chMax val="0"/>
          <dgm:chPref val="0"/>
        </dgm:presLayoutVars>
      </dgm:prSet>
      <dgm:spPr/>
    </dgm:pt>
    <dgm:pt modelId="{DCB6C3F9-C43B-4721-9CC3-2CF76B605FC5}" type="pres">
      <dgm:prSet presAssocID="{5B62599A-5C9B-48E7-896E-EA782AC60C8B}" presName="sibTrans" presStyleCnt="0"/>
      <dgm:spPr/>
    </dgm:pt>
    <dgm:pt modelId="{8DB85DE9-D86F-43F5-8E45-8C373D94302A}" type="pres">
      <dgm:prSet presAssocID="{49225C73-1633-42F1-AB3B-7CB183E5F8B8}" presName="compNode" presStyleCnt="0"/>
      <dgm:spPr/>
    </dgm:pt>
    <dgm:pt modelId="{B13EA612-835C-48D1-B19D-C3C8DE4D9007}" type="pres">
      <dgm:prSet presAssocID="{49225C73-1633-42F1-AB3B-7CB183E5F8B8}" presName="bgRect" presStyleLbl="bgShp" presStyleIdx="1" presStyleCnt="6"/>
      <dgm:spPr/>
    </dgm:pt>
    <dgm:pt modelId="{3EBE27D7-5811-4A27-978E-D2E80D704E86}" type="pres">
      <dgm:prSet presAssocID="{49225C73-1633-42F1-AB3B-7CB183E5F8B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B027D4B7-A205-4A23-A990-C03248F6225A}" type="pres">
      <dgm:prSet presAssocID="{49225C73-1633-42F1-AB3B-7CB183E5F8B8}" presName="spaceRect" presStyleCnt="0"/>
      <dgm:spPr/>
    </dgm:pt>
    <dgm:pt modelId="{06E54E6A-A393-4FEB-AFD2-F3526B42CA2F}" type="pres">
      <dgm:prSet presAssocID="{49225C73-1633-42F1-AB3B-7CB183E5F8B8}" presName="parTx" presStyleLbl="revTx" presStyleIdx="1" presStyleCnt="6">
        <dgm:presLayoutVars>
          <dgm:chMax val="0"/>
          <dgm:chPref val="0"/>
        </dgm:presLayoutVars>
      </dgm:prSet>
      <dgm:spPr/>
    </dgm:pt>
    <dgm:pt modelId="{5F11AAD1-7256-45E2-84D4-50D0E34D864E}" type="pres">
      <dgm:prSet presAssocID="{9646853A-8964-4519-A5B1-0B7D18B2983D}" presName="sibTrans" presStyleCnt="0"/>
      <dgm:spPr/>
    </dgm:pt>
    <dgm:pt modelId="{068C66FC-D818-4C7F-A62E-6688601DF26C}" type="pres">
      <dgm:prSet presAssocID="{1C383F32-22E8-4F62-A3E0-BDC3D5F48992}" presName="compNode" presStyleCnt="0"/>
      <dgm:spPr/>
    </dgm:pt>
    <dgm:pt modelId="{F7CAD420-D580-4E76-B6C4-58C429CD1DFC}" type="pres">
      <dgm:prSet presAssocID="{1C383F32-22E8-4F62-A3E0-BDC3D5F48992}" presName="bgRect" presStyleLbl="bgShp" presStyleIdx="2" presStyleCnt="6"/>
      <dgm:spPr/>
    </dgm:pt>
    <dgm:pt modelId="{026C3462-3978-4494-818B-5FDDC39480F7}" type="pres">
      <dgm:prSet presAssocID="{1C383F32-22E8-4F62-A3E0-BDC3D5F4899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yramid with Levels"/>
        </a:ext>
      </dgm:extLst>
    </dgm:pt>
    <dgm:pt modelId="{BCC6C80D-592D-4992-941B-60D79A6D96B1}" type="pres">
      <dgm:prSet presAssocID="{1C383F32-22E8-4F62-A3E0-BDC3D5F48992}" presName="spaceRect" presStyleCnt="0"/>
      <dgm:spPr/>
    </dgm:pt>
    <dgm:pt modelId="{81A63F59-06ED-4828-9B23-14F549CE0D03}" type="pres">
      <dgm:prSet presAssocID="{1C383F32-22E8-4F62-A3E0-BDC3D5F48992}" presName="parTx" presStyleLbl="revTx" presStyleIdx="2" presStyleCnt="6">
        <dgm:presLayoutVars>
          <dgm:chMax val="0"/>
          <dgm:chPref val="0"/>
        </dgm:presLayoutVars>
      </dgm:prSet>
      <dgm:spPr/>
    </dgm:pt>
    <dgm:pt modelId="{125BB7D6-9D9D-4B1D-8223-C3D084F0A9B5}" type="pres">
      <dgm:prSet presAssocID="{8500F72A-2C6D-4FDF-9C1D-CA691380EB0B}" presName="sibTrans" presStyleCnt="0"/>
      <dgm:spPr/>
    </dgm:pt>
    <dgm:pt modelId="{FB09C806-F9A5-419A-A44E-9A24B449F1EB}" type="pres">
      <dgm:prSet presAssocID="{728B736F-7E7E-447A-8A7E-CF2739AA2063}" presName="compNode" presStyleCnt="0"/>
      <dgm:spPr/>
    </dgm:pt>
    <dgm:pt modelId="{19EB1677-09D8-4A6A-BD6A-6FB925DDFF2B}" type="pres">
      <dgm:prSet presAssocID="{728B736F-7E7E-447A-8A7E-CF2739AA2063}" presName="bgRect" presStyleLbl="bgShp" presStyleIdx="3" presStyleCnt="6"/>
      <dgm:spPr/>
    </dgm:pt>
    <dgm:pt modelId="{56B19264-9BB7-45B2-A04A-7DD6A16F66AC}" type="pres">
      <dgm:prSet presAssocID="{728B736F-7E7E-447A-8A7E-CF2739AA2063}" presName="iconRect" presStyleLbl="node1" presStyleIdx="3" presStyleCnt="6"/>
      <dgm:spPr/>
    </dgm:pt>
    <dgm:pt modelId="{C759E8A6-55B2-448F-BDC6-FCB1757F421B}" type="pres">
      <dgm:prSet presAssocID="{728B736F-7E7E-447A-8A7E-CF2739AA2063}" presName="spaceRect" presStyleCnt="0"/>
      <dgm:spPr/>
    </dgm:pt>
    <dgm:pt modelId="{6EC119F1-4F83-467A-A178-974C8E28A04D}" type="pres">
      <dgm:prSet presAssocID="{728B736F-7E7E-447A-8A7E-CF2739AA2063}" presName="parTx" presStyleLbl="revTx" presStyleIdx="3" presStyleCnt="6">
        <dgm:presLayoutVars>
          <dgm:chMax val="0"/>
          <dgm:chPref val="0"/>
        </dgm:presLayoutVars>
      </dgm:prSet>
      <dgm:spPr/>
    </dgm:pt>
    <dgm:pt modelId="{E2CAE7BD-A31D-4D0C-A9C5-76A3FDE62D14}" type="pres">
      <dgm:prSet presAssocID="{4AC98551-E27F-445B-8FB7-82AD6103342F}" presName="sibTrans" presStyleCnt="0"/>
      <dgm:spPr/>
    </dgm:pt>
    <dgm:pt modelId="{C57D3DF0-8E15-4F82-8B33-AF748AE2B13E}" type="pres">
      <dgm:prSet presAssocID="{6A346E68-C344-47C1-A145-9E8CD322BE5D}" presName="compNode" presStyleCnt="0"/>
      <dgm:spPr/>
    </dgm:pt>
    <dgm:pt modelId="{3BD950A6-F27A-48E1-997C-2148539BC25D}" type="pres">
      <dgm:prSet presAssocID="{6A346E68-C344-47C1-A145-9E8CD322BE5D}" presName="bgRect" presStyleLbl="bgShp" presStyleIdx="4" presStyleCnt="6"/>
      <dgm:spPr/>
    </dgm:pt>
    <dgm:pt modelId="{1DBAF64D-EE89-45E8-A1D2-930D7E14BFCD}" type="pres">
      <dgm:prSet presAssocID="{6A346E68-C344-47C1-A145-9E8CD322BE5D}" presName="iconRect" presStyleLbl="node1" presStyleIdx="4" presStyleCnt="6"/>
      <dgm:spPr/>
    </dgm:pt>
    <dgm:pt modelId="{C51C5F96-A5D1-46C2-9EB9-613E5E785296}" type="pres">
      <dgm:prSet presAssocID="{6A346E68-C344-47C1-A145-9E8CD322BE5D}" presName="spaceRect" presStyleCnt="0"/>
      <dgm:spPr/>
    </dgm:pt>
    <dgm:pt modelId="{A7EF0420-5D4F-4F08-BECD-A3FB4E88CB57}" type="pres">
      <dgm:prSet presAssocID="{6A346E68-C344-47C1-A145-9E8CD322BE5D}" presName="parTx" presStyleLbl="revTx" presStyleIdx="4" presStyleCnt="6">
        <dgm:presLayoutVars>
          <dgm:chMax val="0"/>
          <dgm:chPref val="0"/>
        </dgm:presLayoutVars>
      </dgm:prSet>
      <dgm:spPr/>
    </dgm:pt>
    <dgm:pt modelId="{C12BA54B-810E-44CC-A0E7-E67F20B21013}" type="pres">
      <dgm:prSet presAssocID="{8FFDADE0-8607-422C-90AC-CE7AFE4FDDF4}" presName="sibTrans" presStyleCnt="0"/>
      <dgm:spPr/>
    </dgm:pt>
    <dgm:pt modelId="{75BA04E9-2033-439C-9F1C-83DFE49120B1}" type="pres">
      <dgm:prSet presAssocID="{CCA692BF-82F5-4067-BE74-D9EBBF35D143}" presName="compNode" presStyleCnt="0"/>
      <dgm:spPr/>
    </dgm:pt>
    <dgm:pt modelId="{923EF660-F221-4702-AA34-B7BA4CAD1277}" type="pres">
      <dgm:prSet presAssocID="{CCA692BF-82F5-4067-BE74-D9EBBF35D143}" presName="bgRect" presStyleLbl="bgShp" presStyleIdx="5" presStyleCnt="6"/>
      <dgm:spPr/>
    </dgm:pt>
    <dgm:pt modelId="{E70961B8-99A2-4D85-A447-7020C42E7AA8}" type="pres">
      <dgm:prSet presAssocID="{CCA692BF-82F5-4067-BE74-D9EBBF35D143}" presName="iconRect" presStyleLbl="node1" presStyleIdx="5" presStyleCnt="6"/>
      <dgm:spPr/>
    </dgm:pt>
    <dgm:pt modelId="{C03C1BD6-0D2F-4B5F-AB89-78D0134404BA}" type="pres">
      <dgm:prSet presAssocID="{CCA692BF-82F5-4067-BE74-D9EBBF35D143}" presName="spaceRect" presStyleCnt="0"/>
      <dgm:spPr/>
    </dgm:pt>
    <dgm:pt modelId="{02DA5397-BD50-431C-BE75-EF02D30AE362}" type="pres">
      <dgm:prSet presAssocID="{CCA692BF-82F5-4067-BE74-D9EBBF35D143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A46B4C15-980F-4743-ADC0-1DFF3D589EED}" srcId="{01A66772-F185-4D58-B8BB-E9370D7A7A2B}" destId="{728B736F-7E7E-447A-8A7E-CF2739AA2063}" srcOrd="3" destOrd="0" parTransId="{45D40FB8-4C5E-44B7-A835-D62C2729770D}" sibTransId="{4AC98551-E27F-445B-8FB7-82AD6103342F}"/>
    <dgm:cxn modelId="{4F8EE530-7781-4CAE-AE86-89895D7D9E46}" type="presOf" srcId="{728B736F-7E7E-447A-8A7E-CF2739AA2063}" destId="{6EC119F1-4F83-467A-A178-974C8E28A04D}" srcOrd="0" destOrd="0" presId="urn:microsoft.com/office/officeart/2018/2/layout/IconVerticalSolidList"/>
    <dgm:cxn modelId="{B3749D48-C0FD-4CDC-84FA-954F4E8AA977}" type="presOf" srcId="{01A66772-F185-4D58-B8BB-E9370D7A7A2B}" destId="{B24C9E9C-9A30-489E-BA2D-F90ABC39C1D9}" srcOrd="0" destOrd="0" presId="urn:microsoft.com/office/officeart/2018/2/layout/IconVerticalSolid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9D9914D-E08A-4C95-8A95-A51129536E43}" type="presOf" srcId="{1C383F32-22E8-4F62-A3E0-BDC3D5F48992}" destId="{81A63F59-06ED-4828-9B23-14F549CE0D03}" srcOrd="0" destOrd="0" presId="urn:microsoft.com/office/officeart/2018/2/layout/IconVerticalSolid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1C9BE892-28E2-4718-8BF4-D7FEB8283A51}" srcId="{01A66772-F185-4D58-B8BB-E9370D7A7A2B}" destId="{6A346E68-C344-47C1-A145-9E8CD322BE5D}" srcOrd="4" destOrd="0" parTransId="{75847543-4B8A-4B0E-93B7-C8B7AED336A4}" sibTransId="{8FFDADE0-8607-422C-90AC-CE7AFE4FDDF4}"/>
    <dgm:cxn modelId="{BBB37598-06AB-43E0-822D-F745ED7B597D}" srcId="{01A66772-F185-4D58-B8BB-E9370D7A7A2B}" destId="{CCA692BF-82F5-4067-BE74-D9EBBF35D143}" srcOrd="5" destOrd="0" parTransId="{98195BAC-8A8E-450F-BA32-9C539D8D8C26}" sibTransId="{AAC34363-765C-4251-B54B-225F033A67C7}"/>
    <dgm:cxn modelId="{28B73EA3-C3A6-4289-AC43-156EF95539CA}" type="presOf" srcId="{CCA692BF-82F5-4067-BE74-D9EBBF35D143}" destId="{02DA5397-BD50-431C-BE75-EF02D30AE362}" srcOrd="0" destOrd="0" presId="urn:microsoft.com/office/officeart/2018/2/layout/IconVerticalSolidList"/>
    <dgm:cxn modelId="{325715C3-0157-4784-B5C6-7E5796372821}" type="presOf" srcId="{49225C73-1633-42F1-AB3B-7CB183E5F8B8}" destId="{06E54E6A-A393-4FEB-AFD2-F3526B42CA2F}" srcOrd="0" destOrd="0" presId="urn:microsoft.com/office/officeart/2018/2/layout/IconVerticalSolidList"/>
    <dgm:cxn modelId="{12BA5DEA-7372-4407-B60F-F53B4C035E2F}" type="presOf" srcId="{6A346E68-C344-47C1-A145-9E8CD322BE5D}" destId="{A7EF0420-5D4F-4F08-BECD-A3FB4E88CB57}" srcOrd="0" destOrd="0" presId="urn:microsoft.com/office/officeart/2018/2/layout/IconVerticalSolidList"/>
    <dgm:cxn modelId="{576BD2F8-3D91-46AB-8538-DD77F0F4DF11}" type="presOf" srcId="{40FC4FFE-8987-4A26-B7F4-8A516F18ADAE}" destId="{A6137BB8-4FB6-41DC-BDFA-541047897EF2}" srcOrd="0" destOrd="0" presId="urn:microsoft.com/office/officeart/2018/2/layout/IconVerticalSolidList"/>
    <dgm:cxn modelId="{C1AFA93A-1279-489E-A39D-0D91438135D0}" type="presParOf" srcId="{B24C9E9C-9A30-489E-BA2D-F90ABC39C1D9}" destId="{8678440E-6EF6-412D-8884-EDD420B326D3}" srcOrd="0" destOrd="0" presId="urn:microsoft.com/office/officeart/2018/2/layout/IconVerticalSolidList"/>
    <dgm:cxn modelId="{A531E126-8670-41FE-B40B-1443E5BD0F33}" type="presParOf" srcId="{8678440E-6EF6-412D-8884-EDD420B326D3}" destId="{9EDA4229-C3F5-422A-B871-F652FF3A3F04}" srcOrd="0" destOrd="0" presId="urn:microsoft.com/office/officeart/2018/2/layout/IconVerticalSolidList"/>
    <dgm:cxn modelId="{A415F60F-65B2-4869-83CC-6CDB4E0A3AAA}" type="presParOf" srcId="{8678440E-6EF6-412D-8884-EDD420B326D3}" destId="{3B85EAEF-43B2-4135-9E60-87AD829F0A88}" srcOrd="1" destOrd="0" presId="urn:microsoft.com/office/officeart/2018/2/layout/IconVerticalSolidList"/>
    <dgm:cxn modelId="{F687A7B0-0F31-4A71-895D-BA7AAB1BAB91}" type="presParOf" srcId="{8678440E-6EF6-412D-8884-EDD420B326D3}" destId="{D3B426BE-ADBA-45D4-BDCF-71B9676E176F}" srcOrd="2" destOrd="0" presId="urn:microsoft.com/office/officeart/2018/2/layout/IconVerticalSolidList"/>
    <dgm:cxn modelId="{9D5D36D1-7B77-4EE6-B2C7-4CBF53C42BF9}" type="presParOf" srcId="{8678440E-6EF6-412D-8884-EDD420B326D3}" destId="{A6137BB8-4FB6-41DC-BDFA-541047897EF2}" srcOrd="3" destOrd="0" presId="urn:microsoft.com/office/officeart/2018/2/layout/IconVerticalSolidList"/>
    <dgm:cxn modelId="{F137F77C-DEAA-4F51-8DB3-D3230F73F6F9}" type="presParOf" srcId="{B24C9E9C-9A30-489E-BA2D-F90ABC39C1D9}" destId="{DCB6C3F9-C43B-4721-9CC3-2CF76B605FC5}" srcOrd="1" destOrd="0" presId="urn:microsoft.com/office/officeart/2018/2/layout/IconVerticalSolidList"/>
    <dgm:cxn modelId="{5C0E2841-D67D-4A2A-8932-A5CB8A37C4B3}" type="presParOf" srcId="{B24C9E9C-9A30-489E-BA2D-F90ABC39C1D9}" destId="{8DB85DE9-D86F-43F5-8E45-8C373D94302A}" srcOrd="2" destOrd="0" presId="urn:microsoft.com/office/officeart/2018/2/layout/IconVerticalSolidList"/>
    <dgm:cxn modelId="{84A8E46C-CD23-420E-BC46-EAA25C9D4A57}" type="presParOf" srcId="{8DB85DE9-D86F-43F5-8E45-8C373D94302A}" destId="{B13EA612-835C-48D1-B19D-C3C8DE4D9007}" srcOrd="0" destOrd="0" presId="urn:microsoft.com/office/officeart/2018/2/layout/IconVerticalSolidList"/>
    <dgm:cxn modelId="{1F242E65-DB32-425D-B264-FFA39DAA1359}" type="presParOf" srcId="{8DB85DE9-D86F-43F5-8E45-8C373D94302A}" destId="{3EBE27D7-5811-4A27-978E-D2E80D704E86}" srcOrd="1" destOrd="0" presId="urn:microsoft.com/office/officeart/2018/2/layout/IconVerticalSolidList"/>
    <dgm:cxn modelId="{5BEE0635-8D39-4486-B07C-368CF7892E12}" type="presParOf" srcId="{8DB85DE9-D86F-43F5-8E45-8C373D94302A}" destId="{B027D4B7-A205-4A23-A990-C03248F6225A}" srcOrd="2" destOrd="0" presId="urn:microsoft.com/office/officeart/2018/2/layout/IconVerticalSolidList"/>
    <dgm:cxn modelId="{7FF54B92-E3FA-4FB2-B3FA-E84D60040CFB}" type="presParOf" srcId="{8DB85DE9-D86F-43F5-8E45-8C373D94302A}" destId="{06E54E6A-A393-4FEB-AFD2-F3526B42CA2F}" srcOrd="3" destOrd="0" presId="urn:microsoft.com/office/officeart/2018/2/layout/IconVerticalSolidList"/>
    <dgm:cxn modelId="{8D838CB5-6965-4375-A0AB-B8BCF5E22E76}" type="presParOf" srcId="{B24C9E9C-9A30-489E-BA2D-F90ABC39C1D9}" destId="{5F11AAD1-7256-45E2-84D4-50D0E34D864E}" srcOrd="3" destOrd="0" presId="urn:microsoft.com/office/officeart/2018/2/layout/IconVerticalSolidList"/>
    <dgm:cxn modelId="{69B2199F-FC02-44CC-8AD5-A7205A892A93}" type="presParOf" srcId="{B24C9E9C-9A30-489E-BA2D-F90ABC39C1D9}" destId="{068C66FC-D818-4C7F-A62E-6688601DF26C}" srcOrd="4" destOrd="0" presId="urn:microsoft.com/office/officeart/2018/2/layout/IconVerticalSolidList"/>
    <dgm:cxn modelId="{12209663-9302-4554-92B2-3A68AB9BD479}" type="presParOf" srcId="{068C66FC-D818-4C7F-A62E-6688601DF26C}" destId="{F7CAD420-D580-4E76-B6C4-58C429CD1DFC}" srcOrd="0" destOrd="0" presId="urn:microsoft.com/office/officeart/2018/2/layout/IconVerticalSolidList"/>
    <dgm:cxn modelId="{29B757CC-AEC5-4105-A395-2BF0DB16D46D}" type="presParOf" srcId="{068C66FC-D818-4C7F-A62E-6688601DF26C}" destId="{026C3462-3978-4494-818B-5FDDC39480F7}" srcOrd="1" destOrd="0" presId="urn:microsoft.com/office/officeart/2018/2/layout/IconVerticalSolidList"/>
    <dgm:cxn modelId="{CA8BB087-C9FA-4A62-9A77-93145B1382CC}" type="presParOf" srcId="{068C66FC-D818-4C7F-A62E-6688601DF26C}" destId="{BCC6C80D-592D-4992-941B-60D79A6D96B1}" srcOrd="2" destOrd="0" presId="urn:microsoft.com/office/officeart/2018/2/layout/IconVerticalSolidList"/>
    <dgm:cxn modelId="{35141CBA-9495-4CF9-B461-2134FB56039C}" type="presParOf" srcId="{068C66FC-D818-4C7F-A62E-6688601DF26C}" destId="{81A63F59-06ED-4828-9B23-14F549CE0D03}" srcOrd="3" destOrd="0" presId="urn:microsoft.com/office/officeart/2018/2/layout/IconVerticalSolidList"/>
    <dgm:cxn modelId="{EA5DACA7-4358-40A6-AEFE-28DF8A378CF2}" type="presParOf" srcId="{B24C9E9C-9A30-489E-BA2D-F90ABC39C1D9}" destId="{125BB7D6-9D9D-4B1D-8223-C3D084F0A9B5}" srcOrd="5" destOrd="0" presId="urn:microsoft.com/office/officeart/2018/2/layout/IconVerticalSolidList"/>
    <dgm:cxn modelId="{DB671F89-E5CE-4563-B27F-1C98B63FA3BB}" type="presParOf" srcId="{B24C9E9C-9A30-489E-BA2D-F90ABC39C1D9}" destId="{FB09C806-F9A5-419A-A44E-9A24B449F1EB}" srcOrd="6" destOrd="0" presId="urn:microsoft.com/office/officeart/2018/2/layout/IconVerticalSolidList"/>
    <dgm:cxn modelId="{49CF948B-4B82-4011-87EA-333B31DDE3E6}" type="presParOf" srcId="{FB09C806-F9A5-419A-A44E-9A24B449F1EB}" destId="{19EB1677-09D8-4A6A-BD6A-6FB925DDFF2B}" srcOrd="0" destOrd="0" presId="urn:microsoft.com/office/officeart/2018/2/layout/IconVerticalSolidList"/>
    <dgm:cxn modelId="{3980FFEF-E87D-40A8-A924-960921C15085}" type="presParOf" srcId="{FB09C806-F9A5-419A-A44E-9A24B449F1EB}" destId="{56B19264-9BB7-45B2-A04A-7DD6A16F66AC}" srcOrd="1" destOrd="0" presId="urn:microsoft.com/office/officeart/2018/2/layout/IconVerticalSolidList"/>
    <dgm:cxn modelId="{65C83B8F-32F9-48F6-9FFE-6EE2030E1656}" type="presParOf" srcId="{FB09C806-F9A5-419A-A44E-9A24B449F1EB}" destId="{C759E8A6-55B2-448F-BDC6-FCB1757F421B}" srcOrd="2" destOrd="0" presId="urn:microsoft.com/office/officeart/2018/2/layout/IconVerticalSolidList"/>
    <dgm:cxn modelId="{D1D80E66-C494-45FD-AB87-6A7CDBA6751C}" type="presParOf" srcId="{FB09C806-F9A5-419A-A44E-9A24B449F1EB}" destId="{6EC119F1-4F83-467A-A178-974C8E28A04D}" srcOrd="3" destOrd="0" presId="urn:microsoft.com/office/officeart/2018/2/layout/IconVerticalSolidList"/>
    <dgm:cxn modelId="{85789D14-AC63-46ED-B360-BD03F46C5599}" type="presParOf" srcId="{B24C9E9C-9A30-489E-BA2D-F90ABC39C1D9}" destId="{E2CAE7BD-A31D-4D0C-A9C5-76A3FDE62D14}" srcOrd="7" destOrd="0" presId="urn:microsoft.com/office/officeart/2018/2/layout/IconVerticalSolidList"/>
    <dgm:cxn modelId="{733BD72A-7987-442C-AC19-5BE75796909F}" type="presParOf" srcId="{B24C9E9C-9A30-489E-BA2D-F90ABC39C1D9}" destId="{C57D3DF0-8E15-4F82-8B33-AF748AE2B13E}" srcOrd="8" destOrd="0" presId="urn:microsoft.com/office/officeart/2018/2/layout/IconVerticalSolidList"/>
    <dgm:cxn modelId="{4E228D89-9F71-491A-BA6D-82EEC4AA01FD}" type="presParOf" srcId="{C57D3DF0-8E15-4F82-8B33-AF748AE2B13E}" destId="{3BD950A6-F27A-48E1-997C-2148539BC25D}" srcOrd="0" destOrd="0" presId="urn:microsoft.com/office/officeart/2018/2/layout/IconVerticalSolidList"/>
    <dgm:cxn modelId="{45B265AD-EB51-48EC-BE8E-81C4AE5A7D46}" type="presParOf" srcId="{C57D3DF0-8E15-4F82-8B33-AF748AE2B13E}" destId="{1DBAF64D-EE89-45E8-A1D2-930D7E14BFCD}" srcOrd="1" destOrd="0" presId="urn:microsoft.com/office/officeart/2018/2/layout/IconVerticalSolidList"/>
    <dgm:cxn modelId="{A27AD819-AB1C-4AB7-85B2-BB93C74B8ADC}" type="presParOf" srcId="{C57D3DF0-8E15-4F82-8B33-AF748AE2B13E}" destId="{C51C5F96-A5D1-46C2-9EB9-613E5E785296}" srcOrd="2" destOrd="0" presId="urn:microsoft.com/office/officeart/2018/2/layout/IconVerticalSolidList"/>
    <dgm:cxn modelId="{40406D87-D96A-420C-9480-B86EE89BDF2F}" type="presParOf" srcId="{C57D3DF0-8E15-4F82-8B33-AF748AE2B13E}" destId="{A7EF0420-5D4F-4F08-BECD-A3FB4E88CB57}" srcOrd="3" destOrd="0" presId="urn:microsoft.com/office/officeart/2018/2/layout/IconVerticalSolidList"/>
    <dgm:cxn modelId="{ECFA4166-04AD-4221-A6BF-928B2551587F}" type="presParOf" srcId="{B24C9E9C-9A30-489E-BA2D-F90ABC39C1D9}" destId="{C12BA54B-810E-44CC-A0E7-E67F20B21013}" srcOrd="9" destOrd="0" presId="urn:microsoft.com/office/officeart/2018/2/layout/IconVerticalSolidList"/>
    <dgm:cxn modelId="{23A61504-D5FE-41B2-9E03-6B1BC3B44852}" type="presParOf" srcId="{B24C9E9C-9A30-489E-BA2D-F90ABC39C1D9}" destId="{75BA04E9-2033-439C-9F1C-83DFE49120B1}" srcOrd="10" destOrd="0" presId="urn:microsoft.com/office/officeart/2018/2/layout/IconVerticalSolidList"/>
    <dgm:cxn modelId="{98DD3F58-EE91-42B8-9BCF-E9ECB537CC9B}" type="presParOf" srcId="{75BA04E9-2033-439C-9F1C-83DFE49120B1}" destId="{923EF660-F221-4702-AA34-B7BA4CAD1277}" srcOrd="0" destOrd="0" presId="urn:microsoft.com/office/officeart/2018/2/layout/IconVerticalSolidList"/>
    <dgm:cxn modelId="{DDA30060-D631-4E9A-9BBF-37DCB2C48DB1}" type="presParOf" srcId="{75BA04E9-2033-439C-9F1C-83DFE49120B1}" destId="{E70961B8-99A2-4D85-A447-7020C42E7AA8}" srcOrd="1" destOrd="0" presId="urn:microsoft.com/office/officeart/2018/2/layout/IconVerticalSolidList"/>
    <dgm:cxn modelId="{F5F20B10-9FDC-40D0-90F6-CB60B333D410}" type="presParOf" srcId="{75BA04E9-2033-439C-9F1C-83DFE49120B1}" destId="{C03C1BD6-0D2F-4B5F-AB89-78D0134404BA}" srcOrd="2" destOrd="0" presId="urn:microsoft.com/office/officeart/2018/2/layout/IconVerticalSolidList"/>
    <dgm:cxn modelId="{1AD6DF5F-F098-4719-AED0-4362B3FCBC27}" type="presParOf" srcId="{75BA04E9-2033-439C-9F1C-83DFE49120B1}" destId="{02DA5397-BD50-431C-BE75-EF02D30AE36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Gradient boosting gave us the highest R-Square &amp; explains about 81.25% of the variance in the Price of Used Cars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Mileage is the most important feature followed by Registration , Engine Vol, Brand, Body &amp; Engine Type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Hypothesis Testing helped us determine the comparison between various Body types for Mileage &amp; Proportion , dependence between body &amp; brand along with Distribution of Mileage across engine types </a:t>
          </a:r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ScaleY="148764" custLinFactNeighborX="1252" custLinFactNeighborY="3888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F813EA-9A8D-4262-8935-B423A902CC22}">
      <dsp:nvSpPr>
        <dsp:cNvPr id="0" name=""/>
        <dsp:cNvSpPr/>
      </dsp:nvSpPr>
      <dsp:spPr>
        <a:xfrm>
          <a:off x="118884" y="205"/>
          <a:ext cx="6923248" cy="415394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/>
            <a:t>We performed various statistical tests like T-Test, Z proportion Test, ANOVA and Chi Square Test to draw inferences from a sample statistic about a population parameter which helped to analyse relationships between various factors affecting price of cars.</a:t>
          </a:r>
        </a:p>
      </dsp:txBody>
      <dsp:txXfrm>
        <a:off x="118884" y="205"/>
        <a:ext cx="6923248" cy="41539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82C53B-2CC3-4006-8CC5-F8CBCFF88BF3}">
      <dsp:nvSpPr>
        <dsp:cNvPr id="0" name=""/>
        <dsp:cNvSpPr/>
      </dsp:nvSpPr>
      <dsp:spPr>
        <a:xfrm>
          <a:off x="0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DC7F815-02EA-44FD-99A5-11BACCEDDA56}">
      <dsp:nvSpPr>
        <dsp:cNvPr id="0" name=""/>
        <dsp:cNvSpPr/>
      </dsp:nvSpPr>
      <dsp:spPr>
        <a:xfrm>
          <a:off x="328612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Null Hypothesis : Mean Price is same for "Crossover" &amp; "Van" Body Types for Used Cars</a:t>
          </a:r>
          <a:endParaRPr lang="en-US" sz="1400" kern="1200"/>
        </a:p>
      </dsp:txBody>
      <dsp:txXfrm>
        <a:off x="383617" y="1447754"/>
        <a:ext cx="2847502" cy="1768010"/>
      </dsp:txXfrm>
    </dsp:sp>
    <dsp:sp modelId="{98A527CE-CA49-446C-BFEC-53E9D00F2AF6}">
      <dsp:nvSpPr>
        <dsp:cNvPr id="0" name=""/>
        <dsp:cNvSpPr/>
      </dsp:nvSpPr>
      <dsp:spPr>
        <a:xfrm>
          <a:off x="3614737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3FE71E6-67B4-4880-9FD1-F10232BDC350}">
      <dsp:nvSpPr>
        <dsp:cNvPr id="0" name=""/>
        <dsp:cNvSpPr/>
      </dsp:nvSpPr>
      <dsp:spPr>
        <a:xfrm>
          <a:off x="3943350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Alternative Hypothesis : Mean Price is significantly different for "Crossover" &amp; "Van" Body Types for Used Cars</a:t>
          </a:r>
          <a:r>
            <a:rPr lang="en-US" sz="1400" kern="1200"/>
            <a:t>..</a:t>
          </a:r>
        </a:p>
      </dsp:txBody>
      <dsp:txXfrm>
        <a:off x="3998355" y="1447754"/>
        <a:ext cx="2847502" cy="1768010"/>
      </dsp:txXfrm>
    </dsp:sp>
    <dsp:sp modelId="{B5D4DCA5-381B-4385-9AC7-5B8E3AAE5518}">
      <dsp:nvSpPr>
        <dsp:cNvPr id="0" name=""/>
        <dsp:cNvSpPr/>
      </dsp:nvSpPr>
      <dsp:spPr>
        <a:xfrm>
          <a:off x="7229475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873392E-B353-4464-9170-5205C481D8C4}">
      <dsp:nvSpPr>
        <dsp:cNvPr id="0" name=""/>
        <dsp:cNvSpPr/>
      </dsp:nvSpPr>
      <dsp:spPr>
        <a:xfrm>
          <a:off x="7558087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 T-test done for the two body types “Crossover" &amp; "Van“ which are the most bought by the family users suggest that the difference between the mean price of the two is significant as suggested by a P value lesser than a significant level of 0.05(95% confidence level)</a:t>
          </a:r>
          <a:endParaRPr lang="en-US" sz="1400" kern="1200"/>
        </a:p>
      </dsp:txBody>
      <dsp:txXfrm>
        <a:off x="7613092" y="1447754"/>
        <a:ext cx="2847502" cy="17680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2DC808-CFD2-41BE-A28E-C28324C12D6D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E6480C-A040-4D9F-AC8E-7A848BFFBCBD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b="1" i="0" kern="1200"/>
            <a:t>Null Hypothesis : The proportions of 'sedan' &amp; 'Crossover' Body Types are same for registered vehicles</a:t>
          </a:r>
          <a:endParaRPr lang="en-US" sz="1900" kern="1200" dirty="0"/>
        </a:p>
      </dsp:txBody>
      <dsp:txXfrm>
        <a:off x="0" y="2703"/>
        <a:ext cx="6900512" cy="1843578"/>
      </dsp:txXfrm>
    </dsp:sp>
    <dsp:sp modelId="{B5F6CED0-294E-4A98-9E3F-6F9430EC2E3E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DEF6C1-4B0D-4540-9340-14C5EB8AB339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b="1" i="0" kern="1200"/>
            <a:t>Alternate Hypothesis : The proportions of '' Sedan"&amp; 'Crossover' Body Types are significantly different for registered vehicles</a:t>
          </a:r>
          <a:endParaRPr lang="en-US" sz="1900" kern="1200" dirty="0"/>
        </a:p>
      </dsp:txBody>
      <dsp:txXfrm>
        <a:off x="0" y="1846281"/>
        <a:ext cx="6900512" cy="1843578"/>
      </dsp:txXfrm>
    </dsp:sp>
    <dsp:sp modelId="{36CD2531-9887-4737-AA1C-4A8BC9033E5A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554B5F-2D9C-420F-A68A-1B750077F0F7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A  significant P value lesser than the significance level of 0.05 (95% confidence level)  suggest that we can reject the null hypothesis and that the proportion of   </a:t>
          </a:r>
          <a:r>
            <a:rPr lang="en-US" sz="1900" b="1" i="0" kern="1200"/>
            <a:t>'' Sedan"&amp; “Crossover” body types significantly differ within registered vehicles. </a:t>
          </a:r>
          <a:endParaRPr lang="en-US" sz="1900" kern="1200"/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900" kern="1200" dirty="0"/>
        </a:p>
      </dsp:txBody>
      <dsp:txXfrm>
        <a:off x="0" y="3689859"/>
        <a:ext cx="6900512" cy="18435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D2110-9932-442A-97AD-A550F3689F4C}">
      <dsp:nvSpPr>
        <dsp:cNvPr id="0" name=""/>
        <dsp:cNvSpPr/>
      </dsp:nvSpPr>
      <dsp:spPr>
        <a:xfrm>
          <a:off x="310662" y="300606"/>
          <a:ext cx="967183" cy="967183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AAA591-C3A0-4256-B46C-5AA51343EAE2}">
      <dsp:nvSpPr>
        <dsp:cNvPr id="0" name=""/>
        <dsp:cNvSpPr/>
      </dsp:nvSpPr>
      <dsp:spPr>
        <a:xfrm>
          <a:off x="516783" y="506727"/>
          <a:ext cx="554941" cy="5549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036E99-4BC4-44FD-835B-0FD10544E1A9}">
      <dsp:nvSpPr>
        <dsp:cNvPr id="0" name=""/>
        <dsp:cNvSpPr/>
      </dsp:nvSpPr>
      <dsp:spPr>
        <a:xfrm>
          <a:off x="1480" y="1569043"/>
          <a:ext cx="1585546" cy="1506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i="0" kern="1200"/>
            <a:t>Null Hypothesis : The distribution of mileage is similar across Engine Type - Diesel, Petrol and Gas</a:t>
          </a:r>
          <a:endParaRPr lang="en-US" sz="1100" kern="1200"/>
        </a:p>
      </dsp:txBody>
      <dsp:txXfrm>
        <a:off x="1480" y="1569043"/>
        <a:ext cx="1585546" cy="1506269"/>
      </dsp:txXfrm>
    </dsp:sp>
    <dsp:sp modelId="{FB1DBB20-563C-454D-A8A7-4C9FF092B93F}">
      <dsp:nvSpPr>
        <dsp:cNvPr id="0" name=""/>
        <dsp:cNvSpPr/>
      </dsp:nvSpPr>
      <dsp:spPr>
        <a:xfrm>
          <a:off x="2173679" y="300606"/>
          <a:ext cx="967183" cy="967183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E18262-B0B2-4605-AF4B-228EA16967AB}">
      <dsp:nvSpPr>
        <dsp:cNvPr id="0" name=""/>
        <dsp:cNvSpPr/>
      </dsp:nvSpPr>
      <dsp:spPr>
        <a:xfrm>
          <a:off x="2379800" y="506727"/>
          <a:ext cx="554941" cy="5549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CE4C23-4965-4C92-95A6-CD91F5B02399}">
      <dsp:nvSpPr>
        <dsp:cNvPr id="0" name=""/>
        <dsp:cNvSpPr/>
      </dsp:nvSpPr>
      <dsp:spPr>
        <a:xfrm>
          <a:off x="1864498" y="1569043"/>
          <a:ext cx="1585546" cy="1506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i="0" kern="1200"/>
            <a:t>Alternate Hypothesis : The distribution of mileage is significantly different across Engine Type - Diesel, Petrol and Gas</a:t>
          </a:r>
          <a:endParaRPr lang="en-US" sz="1100" kern="1200"/>
        </a:p>
      </dsp:txBody>
      <dsp:txXfrm>
        <a:off x="1864498" y="1569043"/>
        <a:ext cx="1585546" cy="1506269"/>
      </dsp:txXfrm>
    </dsp:sp>
    <dsp:sp modelId="{6AC8D4A0-52B9-4CBF-8F55-2AEDF938EDE5}">
      <dsp:nvSpPr>
        <dsp:cNvPr id="0" name=""/>
        <dsp:cNvSpPr/>
      </dsp:nvSpPr>
      <dsp:spPr>
        <a:xfrm>
          <a:off x="4036697" y="300606"/>
          <a:ext cx="967183" cy="967183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480478-622F-42F0-AD00-9F6B3DCE4437}">
      <dsp:nvSpPr>
        <dsp:cNvPr id="0" name=""/>
        <dsp:cNvSpPr/>
      </dsp:nvSpPr>
      <dsp:spPr>
        <a:xfrm>
          <a:off x="4242818" y="506727"/>
          <a:ext cx="554941" cy="5549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44B130-F8BC-4104-91C9-1B473B8B4116}">
      <dsp:nvSpPr>
        <dsp:cNvPr id="0" name=""/>
        <dsp:cNvSpPr/>
      </dsp:nvSpPr>
      <dsp:spPr>
        <a:xfrm>
          <a:off x="3727515" y="1569043"/>
          <a:ext cx="1585546" cy="1506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A  significant P value lesser than the significance level of 0.05 (95% confidence level) , suggest that we can reject the null hypothesis . So, </a:t>
          </a:r>
          <a:r>
            <a:rPr lang="en-US" sz="1100" b="1" i="0" kern="1200"/>
            <a:t>The distribution of mileage is significantly different  across Engine Types.</a:t>
          </a:r>
          <a:endParaRPr lang="en-US" sz="1100" kern="1200"/>
        </a:p>
      </dsp:txBody>
      <dsp:txXfrm>
        <a:off x="3727515" y="1569043"/>
        <a:ext cx="1585546" cy="15062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F8F20E-FC8E-428A-931B-00BFAB6449F3}">
      <dsp:nvSpPr>
        <dsp:cNvPr id="0" name=""/>
        <dsp:cNvSpPr/>
      </dsp:nvSpPr>
      <dsp:spPr>
        <a:xfrm>
          <a:off x="0" y="61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9E67BB-0770-4B97-9C80-CB85136F014A}">
      <dsp:nvSpPr>
        <dsp:cNvPr id="0" name=""/>
        <dsp:cNvSpPr/>
      </dsp:nvSpPr>
      <dsp:spPr>
        <a:xfrm>
          <a:off x="436480" y="325271"/>
          <a:ext cx="793601" cy="793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8A723-1261-4593-8746-64416FCF1B62}">
      <dsp:nvSpPr>
        <dsp:cNvPr id="0" name=""/>
        <dsp:cNvSpPr/>
      </dsp:nvSpPr>
      <dsp:spPr>
        <a:xfrm>
          <a:off x="1666563" y="61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dirty="0"/>
            <a:t>Null Hypothesis : Brand and Body are independent</a:t>
          </a:r>
          <a:r>
            <a:rPr lang="en-US" sz="1700" b="1" i="0" kern="1200" dirty="0">
              <a:hlinkClick xmlns:r="http://schemas.openxmlformats.org/officeDocument/2006/relationships" r:id="rId3"/>
            </a:rPr>
            <a:t>¶</a:t>
          </a:r>
          <a:endParaRPr lang="en-US" sz="1700" kern="1200" dirty="0"/>
        </a:p>
      </dsp:txBody>
      <dsp:txXfrm>
        <a:off x="1666563" y="616"/>
        <a:ext cx="5243823" cy="1442911"/>
      </dsp:txXfrm>
    </dsp:sp>
    <dsp:sp modelId="{57C883E9-8F28-4F86-BF59-B335E6C1D895}">
      <dsp:nvSpPr>
        <dsp:cNvPr id="0" name=""/>
        <dsp:cNvSpPr/>
      </dsp:nvSpPr>
      <dsp:spPr>
        <a:xfrm>
          <a:off x="0" y="180425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41D9F4-2F50-4144-A753-1988C56F3889}">
      <dsp:nvSpPr>
        <dsp:cNvPr id="0" name=""/>
        <dsp:cNvSpPr/>
      </dsp:nvSpPr>
      <dsp:spPr>
        <a:xfrm>
          <a:off x="436480" y="2128911"/>
          <a:ext cx="793601" cy="793601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083E91-F9B9-41F5-B136-62BF45EA96DD}">
      <dsp:nvSpPr>
        <dsp:cNvPr id="0" name=""/>
        <dsp:cNvSpPr/>
      </dsp:nvSpPr>
      <dsp:spPr>
        <a:xfrm>
          <a:off x="1666563" y="180425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dirty="0"/>
            <a:t>Alternate Hypothesis : Brand and Body are dependent</a:t>
          </a:r>
          <a:endParaRPr lang="en-US" sz="1700" kern="1200" dirty="0"/>
        </a:p>
      </dsp:txBody>
      <dsp:txXfrm>
        <a:off x="1666563" y="1804256"/>
        <a:ext cx="5243823" cy="1442911"/>
      </dsp:txXfrm>
    </dsp:sp>
    <dsp:sp modelId="{867C93F7-C806-49E3-8489-D59863615FAE}">
      <dsp:nvSpPr>
        <dsp:cNvPr id="0" name=""/>
        <dsp:cNvSpPr/>
      </dsp:nvSpPr>
      <dsp:spPr>
        <a:xfrm>
          <a:off x="0" y="360789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F52845-6F9A-4770-AC89-042B2CF3EBE2}">
      <dsp:nvSpPr>
        <dsp:cNvPr id="0" name=""/>
        <dsp:cNvSpPr/>
      </dsp:nvSpPr>
      <dsp:spPr>
        <a:xfrm>
          <a:off x="436480" y="3932551"/>
          <a:ext cx="793601" cy="793601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64E60-87EE-48CF-96FA-4C13E1E51545}">
      <dsp:nvSpPr>
        <dsp:cNvPr id="0" name=""/>
        <dsp:cNvSpPr/>
      </dsp:nvSpPr>
      <dsp:spPr>
        <a:xfrm>
          <a:off x="1666563" y="360789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  significant P value lesser than the significance level of 0.05 (95% confidence level) , suggest that we can reject the null hypothesis . </a:t>
          </a:r>
          <a:r>
            <a:rPr lang="en-US" sz="1700" b="0" i="0" kern="1200" dirty="0"/>
            <a:t>which means A brand doesn’t necessarily focus on a single body type.</a:t>
          </a:r>
          <a:endParaRPr lang="en-US" sz="1700" kern="1200" dirty="0"/>
        </a:p>
      </dsp:txBody>
      <dsp:txXfrm>
        <a:off x="1666563" y="3607896"/>
        <a:ext cx="5243823" cy="144291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F8F20E-FC8E-428A-931B-00BFAB6449F3}">
      <dsp:nvSpPr>
        <dsp:cNvPr id="0" name=""/>
        <dsp:cNvSpPr/>
      </dsp:nvSpPr>
      <dsp:spPr>
        <a:xfrm>
          <a:off x="0" y="102346"/>
          <a:ext cx="10058399" cy="7488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9E67BB-0770-4B97-9C80-CB85136F014A}">
      <dsp:nvSpPr>
        <dsp:cNvPr id="0" name=""/>
        <dsp:cNvSpPr/>
      </dsp:nvSpPr>
      <dsp:spPr>
        <a:xfrm>
          <a:off x="226520" y="171904"/>
          <a:ext cx="412258" cy="4118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8A723-1261-4593-8746-64416FCF1B62}">
      <dsp:nvSpPr>
        <dsp:cNvPr id="0" name=""/>
        <dsp:cNvSpPr/>
      </dsp:nvSpPr>
      <dsp:spPr>
        <a:xfrm>
          <a:off x="865299" y="3418"/>
          <a:ext cx="9166891" cy="7956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04" tIns="84204" rIns="84204" bIns="8420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i="0" kern="1200" dirty="0"/>
            <a:t>Linear Regression Model (LR)-  using this ML Model we can draw the best fit line between the independent and dependent variables , by minimizing the sum of square errors and it gave  </a:t>
          </a:r>
          <a:r>
            <a:rPr lang="en-US" sz="1400" kern="1200" dirty="0"/>
            <a:t> the R- square value 0.77 and RMSE is 0.429</a:t>
          </a:r>
        </a:p>
      </dsp:txBody>
      <dsp:txXfrm>
        <a:off x="865299" y="3418"/>
        <a:ext cx="9166891" cy="795630"/>
      </dsp:txXfrm>
    </dsp:sp>
    <dsp:sp modelId="{33CC005A-FC13-47BF-A0EE-D0A23A7F1CD3}">
      <dsp:nvSpPr>
        <dsp:cNvPr id="0" name=""/>
        <dsp:cNvSpPr/>
      </dsp:nvSpPr>
      <dsp:spPr>
        <a:xfrm>
          <a:off x="0" y="997956"/>
          <a:ext cx="10058399" cy="7488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3A35DD-DDAA-45C3-9618-90D5A321C35F}">
      <dsp:nvSpPr>
        <dsp:cNvPr id="0" name=""/>
        <dsp:cNvSpPr/>
      </dsp:nvSpPr>
      <dsp:spPr>
        <a:xfrm>
          <a:off x="226520" y="1166442"/>
          <a:ext cx="412258" cy="41185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99E393-6239-4127-B98B-373F2A1CF95B}">
      <dsp:nvSpPr>
        <dsp:cNvPr id="0" name=""/>
        <dsp:cNvSpPr/>
      </dsp:nvSpPr>
      <dsp:spPr>
        <a:xfrm>
          <a:off x="865299" y="997956"/>
          <a:ext cx="9166891" cy="7956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04" tIns="84204" rIns="84204" bIns="8420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i="0" kern="1200" dirty="0"/>
            <a:t>Random Forest Regressor (RF) is an ensemble learning method which makes an aggregation of results from multiple base learners (Decision Tress in this case),usually an average for continuous values &amp; the hard voting for Classification cases. For this dataset, the model gave us an R-Squared value of  0.80 &amp; RMSE of 0.394</a:t>
          </a:r>
          <a:endParaRPr lang="en-US" sz="1400" kern="1200" dirty="0"/>
        </a:p>
      </dsp:txBody>
      <dsp:txXfrm>
        <a:off x="865299" y="997956"/>
        <a:ext cx="9166891" cy="795630"/>
      </dsp:txXfrm>
    </dsp:sp>
    <dsp:sp modelId="{57C883E9-8F28-4F86-BF59-B335E6C1D895}">
      <dsp:nvSpPr>
        <dsp:cNvPr id="0" name=""/>
        <dsp:cNvSpPr/>
      </dsp:nvSpPr>
      <dsp:spPr>
        <a:xfrm>
          <a:off x="0" y="1992493"/>
          <a:ext cx="10058399" cy="7488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41D9F4-2F50-4144-A753-1988C56F3889}">
      <dsp:nvSpPr>
        <dsp:cNvPr id="0" name=""/>
        <dsp:cNvSpPr/>
      </dsp:nvSpPr>
      <dsp:spPr>
        <a:xfrm>
          <a:off x="226520" y="2160980"/>
          <a:ext cx="412258" cy="4118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083E91-F9B9-41F5-B136-62BF45EA96DD}">
      <dsp:nvSpPr>
        <dsp:cNvPr id="0" name=""/>
        <dsp:cNvSpPr/>
      </dsp:nvSpPr>
      <dsp:spPr>
        <a:xfrm>
          <a:off x="865299" y="1992493"/>
          <a:ext cx="9166891" cy="7956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04" tIns="84204" rIns="84204" bIns="8420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Gradient Boosting Regressor (GBT) is another ensemble learning algorithm which makes use of multiple weak learners &amp; grows sequential trees which try to correct the errors made by previous learner by targeting the residual in its own training. This model for our dataset gave us an R-Squared value of 0.81 &amp; RMSE of 0.390</a:t>
          </a:r>
        </a:p>
      </dsp:txBody>
      <dsp:txXfrm>
        <a:off x="865299" y="1992493"/>
        <a:ext cx="9166891" cy="795630"/>
      </dsp:txXfrm>
    </dsp:sp>
    <dsp:sp modelId="{867C93F7-C806-49E3-8489-D59863615FAE}">
      <dsp:nvSpPr>
        <dsp:cNvPr id="0" name=""/>
        <dsp:cNvSpPr/>
      </dsp:nvSpPr>
      <dsp:spPr>
        <a:xfrm>
          <a:off x="0" y="2996556"/>
          <a:ext cx="10058399" cy="7488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F52845-6F9A-4770-AC89-042B2CF3EBE2}">
      <dsp:nvSpPr>
        <dsp:cNvPr id="0" name=""/>
        <dsp:cNvSpPr/>
      </dsp:nvSpPr>
      <dsp:spPr>
        <a:xfrm>
          <a:off x="226520" y="3155517"/>
          <a:ext cx="412258" cy="4118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64E60-87EE-48CF-96FA-4C13E1E51545}">
      <dsp:nvSpPr>
        <dsp:cNvPr id="0" name=""/>
        <dsp:cNvSpPr/>
      </dsp:nvSpPr>
      <dsp:spPr>
        <a:xfrm>
          <a:off x="865299" y="2987031"/>
          <a:ext cx="9166891" cy="7956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04" tIns="84204" rIns="84204" bIns="8420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The order of significance of Model in explaining the variance of our Target is GBT &gt; RF &gt; LR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The order of significance in terms of Root Mean Squared Error </a:t>
          </a:r>
          <a:r>
            <a:rPr lang="en-US" sz="1400" b="1" kern="1200" dirty="0" err="1"/>
            <a:t>i.e</a:t>
          </a:r>
          <a:r>
            <a:rPr lang="en-US" sz="1400" b="1" kern="1200" dirty="0"/>
            <a:t>, Least error to most GBT &gt; RF &gt; LR</a:t>
          </a:r>
        </a:p>
      </dsp:txBody>
      <dsp:txXfrm>
        <a:off x="865299" y="2987031"/>
        <a:ext cx="9166891" cy="79563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A4229-C3F5-422A-B871-F652FF3A3F04}">
      <dsp:nvSpPr>
        <dsp:cNvPr id="0" name=""/>
        <dsp:cNvSpPr/>
      </dsp:nvSpPr>
      <dsp:spPr>
        <a:xfrm>
          <a:off x="0" y="190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85EAEF-43B2-4135-9E60-87AD829F0A88}">
      <dsp:nvSpPr>
        <dsp:cNvPr id="0" name=""/>
        <dsp:cNvSpPr/>
      </dsp:nvSpPr>
      <dsp:spPr>
        <a:xfrm>
          <a:off x="245129" y="184229"/>
          <a:ext cx="445690" cy="4456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137BB8-4FB6-41DC-BDFA-541047897EF2}">
      <dsp:nvSpPr>
        <dsp:cNvPr id="0" name=""/>
        <dsp:cNvSpPr/>
      </dsp:nvSpPr>
      <dsp:spPr>
        <a:xfrm>
          <a:off x="935949" y="190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Mileage [1]</a:t>
          </a:r>
        </a:p>
      </dsp:txBody>
      <dsp:txXfrm>
        <a:off x="935949" y="1901"/>
        <a:ext cx="5365651" cy="810345"/>
      </dsp:txXfrm>
    </dsp:sp>
    <dsp:sp modelId="{B13EA612-835C-48D1-B19D-C3C8DE4D9007}">
      <dsp:nvSpPr>
        <dsp:cNvPr id="0" name=""/>
        <dsp:cNvSpPr/>
      </dsp:nvSpPr>
      <dsp:spPr>
        <a:xfrm>
          <a:off x="0" y="1014833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BE27D7-5811-4A27-978E-D2E80D704E86}">
      <dsp:nvSpPr>
        <dsp:cNvPr id="0" name=""/>
        <dsp:cNvSpPr/>
      </dsp:nvSpPr>
      <dsp:spPr>
        <a:xfrm>
          <a:off x="245129" y="1197161"/>
          <a:ext cx="445690" cy="4456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E54E6A-A393-4FEB-AFD2-F3526B42CA2F}">
      <dsp:nvSpPr>
        <dsp:cNvPr id="0" name=""/>
        <dsp:cNvSpPr/>
      </dsp:nvSpPr>
      <dsp:spPr>
        <a:xfrm>
          <a:off x="935949" y="1014833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Registration [2]</a:t>
          </a:r>
        </a:p>
      </dsp:txBody>
      <dsp:txXfrm>
        <a:off x="935949" y="1014833"/>
        <a:ext cx="5365651" cy="810345"/>
      </dsp:txXfrm>
    </dsp:sp>
    <dsp:sp modelId="{F7CAD420-D580-4E76-B6C4-58C429CD1DFC}">
      <dsp:nvSpPr>
        <dsp:cNvPr id="0" name=""/>
        <dsp:cNvSpPr/>
      </dsp:nvSpPr>
      <dsp:spPr>
        <a:xfrm>
          <a:off x="0" y="2027765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6C3462-3978-4494-818B-5FDDC39480F7}">
      <dsp:nvSpPr>
        <dsp:cNvPr id="0" name=""/>
        <dsp:cNvSpPr/>
      </dsp:nvSpPr>
      <dsp:spPr>
        <a:xfrm>
          <a:off x="245129" y="2210093"/>
          <a:ext cx="445690" cy="4456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A63F59-06ED-4828-9B23-14F549CE0D03}">
      <dsp:nvSpPr>
        <dsp:cNvPr id="0" name=""/>
        <dsp:cNvSpPr/>
      </dsp:nvSpPr>
      <dsp:spPr>
        <a:xfrm>
          <a:off x="935949" y="2027765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Engine Volume [3]</a:t>
          </a:r>
        </a:p>
      </dsp:txBody>
      <dsp:txXfrm>
        <a:off x="935949" y="2027765"/>
        <a:ext cx="5365651" cy="810345"/>
      </dsp:txXfrm>
    </dsp:sp>
    <dsp:sp modelId="{19EB1677-09D8-4A6A-BD6A-6FB925DDFF2B}">
      <dsp:nvSpPr>
        <dsp:cNvPr id="0" name=""/>
        <dsp:cNvSpPr/>
      </dsp:nvSpPr>
      <dsp:spPr>
        <a:xfrm>
          <a:off x="0" y="3040697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B19264-9BB7-45B2-A04A-7DD6A16F66AC}">
      <dsp:nvSpPr>
        <dsp:cNvPr id="0" name=""/>
        <dsp:cNvSpPr/>
      </dsp:nvSpPr>
      <dsp:spPr>
        <a:xfrm>
          <a:off x="245129" y="3223025"/>
          <a:ext cx="445690" cy="44569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C119F1-4F83-467A-A178-974C8E28A04D}">
      <dsp:nvSpPr>
        <dsp:cNvPr id="0" name=""/>
        <dsp:cNvSpPr/>
      </dsp:nvSpPr>
      <dsp:spPr>
        <a:xfrm>
          <a:off x="935949" y="3040697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Body </a:t>
          </a:r>
          <a:r>
            <a:rPr lang="en-US" sz="1900" kern="1200" dirty="0"/>
            <a:t>[4]</a:t>
          </a:r>
          <a:endParaRPr lang="en-IN" sz="1900" kern="1200" dirty="0"/>
        </a:p>
      </dsp:txBody>
      <dsp:txXfrm>
        <a:off x="935949" y="3040697"/>
        <a:ext cx="5365651" cy="810345"/>
      </dsp:txXfrm>
    </dsp:sp>
    <dsp:sp modelId="{3BD950A6-F27A-48E1-997C-2148539BC25D}">
      <dsp:nvSpPr>
        <dsp:cNvPr id="0" name=""/>
        <dsp:cNvSpPr/>
      </dsp:nvSpPr>
      <dsp:spPr>
        <a:xfrm>
          <a:off x="0" y="4053629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AF64D-EE89-45E8-A1D2-930D7E14BFCD}">
      <dsp:nvSpPr>
        <dsp:cNvPr id="0" name=""/>
        <dsp:cNvSpPr/>
      </dsp:nvSpPr>
      <dsp:spPr>
        <a:xfrm>
          <a:off x="245129" y="4235957"/>
          <a:ext cx="445690" cy="44569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EF0420-5D4F-4F08-BECD-A3FB4E88CB57}">
      <dsp:nvSpPr>
        <dsp:cNvPr id="0" name=""/>
        <dsp:cNvSpPr/>
      </dsp:nvSpPr>
      <dsp:spPr>
        <a:xfrm>
          <a:off x="935949" y="4053629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Brand </a:t>
          </a:r>
          <a:r>
            <a:rPr lang="en-US" sz="1900" kern="1200" dirty="0"/>
            <a:t>[5]</a:t>
          </a:r>
          <a:endParaRPr lang="en-IN" sz="1900" kern="1200" dirty="0"/>
        </a:p>
      </dsp:txBody>
      <dsp:txXfrm>
        <a:off x="935949" y="4053629"/>
        <a:ext cx="5365651" cy="810345"/>
      </dsp:txXfrm>
    </dsp:sp>
    <dsp:sp modelId="{923EF660-F221-4702-AA34-B7BA4CAD1277}">
      <dsp:nvSpPr>
        <dsp:cNvPr id="0" name=""/>
        <dsp:cNvSpPr/>
      </dsp:nvSpPr>
      <dsp:spPr>
        <a:xfrm>
          <a:off x="0" y="506656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0961B8-99A2-4D85-A447-7020C42E7AA8}">
      <dsp:nvSpPr>
        <dsp:cNvPr id="0" name=""/>
        <dsp:cNvSpPr/>
      </dsp:nvSpPr>
      <dsp:spPr>
        <a:xfrm>
          <a:off x="245129" y="5248889"/>
          <a:ext cx="445690" cy="4456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DA5397-BD50-431C-BE75-EF02D30AE362}">
      <dsp:nvSpPr>
        <dsp:cNvPr id="0" name=""/>
        <dsp:cNvSpPr/>
      </dsp:nvSpPr>
      <dsp:spPr>
        <a:xfrm>
          <a:off x="935949" y="506656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Engine Type </a:t>
          </a:r>
          <a:r>
            <a:rPr lang="en-US" sz="1900" kern="1200" dirty="0"/>
            <a:t>[6]</a:t>
          </a:r>
          <a:endParaRPr lang="en-IN" sz="1900" kern="1200" dirty="0"/>
        </a:p>
      </dsp:txBody>
      <dsp:txXfrm>
        <a:off x="935949" y="5066561"/>
        <a:ext cx="5365651" cy="81034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252764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640327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72931" y="2490208"/>
          <a:ext cx="2981250" cy="1071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Hypothesis Testing helped us determine the comparison between various Body types for Mileage &amp; Proportion , dependence between body &amp; brand along with Distribution of Mileage across engine types </a:t>
          </a:r>
        </a:p>
      </dsp:txBody>
      <dsp:txXfrm>
        <a:off x="72931" y="2490208"/>
        <a:ext cx="2981250" cy="10711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Gradient boosting gave us the highest R-Square &amp; explains about 81.25% of the variance in the Price of Used Cars</a:t>
          </a:r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Mileage is the most important feature followed by Registration , Engine Vol, Brand, Body &amp; Engine Type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jpeg>
</file>

<file path=ppt/media/image4.jpeg>
</file>

<file path=ppt/media/image5.jpe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8C851-3A42-ED99-4052-4C9C08220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0C63B5-3247-3595-EB89-8B5801D1C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1D2CC-F420-1ABE-1AEB-39D4BB7C8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9322-1CAA-3145-65B0-A3EFB8671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F7C20-A397-D02C-B013-47BB927F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48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6D88-9136-6443-64B4-D062D133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DDFFFD-0DF8-5596-772F-C60EE50EF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0F127-CC3A-2F14-53AC-48ECE9832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D3E38-3923-8FB4-7B2B-13D4751D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BD4F6-F4A8-F4D2-4A99-BC1019F1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5627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3C7834-24DB-AC4A-0CAE-DE417F37A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676F62-8095-C5B9-033F-E00A85217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C961-0985-3205-D92D-84918F5C1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835C3-3529-E9D8-4829-823E3AE4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3A033-546F-DF78-94E5-D0E0B8BAB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74848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EA09-A636-2EBC-212F-21B64DD4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98805-050E-0D0C-5BC6-670519E43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5136C-3040-BC7C-A98C-8D9E2B1E6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25BBB-7D07-3F73-3747-326318FB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094F7-02DF-4EAF-EAB9-2A9458E2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345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34E4F-AD4D-0E7A-58CA-3D1AE8993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1E692-08EA-9E74-18F4-B5F68E2FB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9E0B-5272-F163-FFC0-73B7CE18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B7500-0C33-E7BF-FD2B-639B7B84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01C42-88BF-9B98-E6F5-74826B8C8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3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A45A-3721-31AD-3C41-9864E3081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A027-07B5-6E32-22E5-3F3194373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BE501-CFFD-ED01-625B-D1E6CF038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3F22FF-05FA-CC08-AE55-8959AD34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50439-77F9-DD49-A70F-D738D2A72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7394B-690F-7006-7066-C2E664A1C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C30-2999-83DF-28FF-2F6079EEB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0466A-7297-1797-A2E9-75CB504DF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AA326-9782-4FB0-D735-3547D3D15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7E6929-049E-EE67-4023-5833A72D1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992CD1-F810-4240-D286-B122648208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4A31F-CE2B-74A2-2734-899184CA2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CE669A-0218-CF81-26D4-47232C66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C72D1C-84D3-9F23-FEB2-194E5A579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099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1107-0D36-A944-809D-376A0399C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688DF1-5EB1-8DB5-D0BE-55E65AE4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EFA7C-520F-6C49-668F-D96325996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F46C13-A537-230F-0826-39C4C473D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68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3C5DC-71E4-E50B-5EEB-C28E373E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0FAE8E-A520-B3B9-91FD-D943677B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2B0C0D-C77B-9F54-F269-B05A67158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53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0FF4-256D-4B9C-8B20-396812839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7E7CE-3A98-02B2-6C47-C10F880C7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2EF19-F949-9600-E8C4-020B1F413C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35FBC-112D-63D1-20E0-AA35032F7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72C71-7DAA-EAC6-54A0-0253A1DEE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9DA21-25F4-B630-1665-98086537A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792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C173C-5097-9D4E-5DC7-732A245FB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1FB795-C4DD-56A3-403E-1FEA7A25B3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1FB58-07DB-28E3-F30D-844D31E35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2F3AE-BC4F-26C2-6DF9-1C39C4A4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F3B96-A6E0-BC3B-BC6C-633FC802E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2AF20-D2F6-148F-C247-EC39E545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1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60A7C-FFC1-AFA9-8C1A-F3E072DF0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36961-E09A-B134-EBCE-B5B8DA45F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9C2E1-A6BA-F09E-7A72-8F86133BC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3664C-5EA2-E370-9931-984C240B55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EC0D-AE78-74A8-8AE9-4EFCFE848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8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rs.com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White muscle car with top down">
            <a:extLst>
              <a:ext uri="{FF2B5EF4-FFF2-40B4-BE49-F238E27FC236}">
                <a16:creationId xmlns:a16="http://schemas.microsoft.com/office/drawing/2014/main" id="{B7760EC0-D087-1470-9600-61C54D54D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15" r="2264" b="-2"/>
          <a:stretch/>
        </p:blipFill>
        <p:spPr>
          <a:xfrm>
            <a:off x="633999" y="640080"/>
            <a:ext cx="6275667" cy="55778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6885" y="177282"/>
            <a:ext cx="3659246" cy="334894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MSE Project – Hypothesis Testing &amp; Application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Methodology- 2</a:t>
            </a:r>
            <a:br>
              <a:rPr lang="en-US"/>
            </a:br>
            <a:r>
              <a:rPr lang="en-US"/>
              <a:t>Machine Learning</a:t>
            </a:r>
            <a:endParaRPr lang="en-US" dirty="0"/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133106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5166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281" y="1195697"/>
            <a:ext cx="3267319" cy="4238118"/>
          </a:xfrm>
        </p:spPr>
        <p:txBody>
          <a:bodyPr>
            <a:normAutofit/>
          </a:bodyPr>
          <a:lstStyle/>
          <a:p>
            <a:pPr algn="ctr"/>
            <a:r>
              <a:rPr lang="en-US" sz="3700" dirty="0">
                <a:solidFill>
                  <a:schemeClr val="bg1"/>
                </a:solidFill>
              </a:rPr>
              <a:t>Feature Importance 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5186722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9588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192453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3683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6F4E08D4-34B8-A9D0-EB60-37402758A0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8" b="909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2539E-B040-5F31-D470-CAC79EC3A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Thank You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048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blurred public library with bookshelves">
            <a:extLst>
              <a:ext uri="{FF2B5EF4-FFF2-40B4-BE49-F238E27FC236}">
                <a16:creationId xmlns:a16="http://schemas.microsoft.com/office/drawing/2014/main" id="{715E1BCB-1073-8D57-EBC6-DF5C742F2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409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4" name="Freeform: Shape 15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17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67B4D-787A-9203-78A4-BCE0B3A24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IN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5B61A-A5CC-1915-4510-A9D64EA5B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IN" sz="2000"/>
              <a:t>Research Question</a:t>
            </a:r>
          </a:p>
          <a:p>
            <a:r>
              <a:rPr lang="en-IN" sz="2000"/>
              <a:t>Data Source</a:t>
            </a:r>
          </a:p>
          <a:p>
            <a:r>
              <a:rPr lang="en-IN" sz="2000"/>
              <a:t>Introduction </a:t>
            </a:r>
          </a:p>
          <a:p>
            <a:r>
              <a:rPr lang="en-IN" sz="2000"/>
              <a:t>T-Test</a:t>
            </a:r>
          </a:p>
          <a:p>
            <a:r>
              <a:rPr lang="en-IN" sz="2000"/>
              <a:t>Z-Proportion Test</a:t>
            </a:r>
          </a:p>
          <a:p>
            <a:r>
              <a:rPr lang="en-IN" sz="2000"/>
              <a:t>ANOVA</a:t>
            </a:r>
          </a:p>
          <a:p>
            <a:r>
              <a:rPr lang="en-IN" sz="2000"/>
              <a:t>Chi-Square Test</a:t>
            </a:r>
          </a:p>
          <a:p>
            <a:r>
              <a:rPr lang="en-IN" sz="2000"/>
              <a:t>Machine Learning </a:t>
            </a:r>
          </a:p>
          <a:p>
            <a:endParaRPr lang="en-IN" sz="2000"/>
          </a:p>
          <a:p>
            <a:endParaRPr lang="en-IN" sz="2000"/>
          </a:p>
          <a:p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60342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nvertible with surfboard">
            <a:extLst>
              <a:ext uri="{FF2B5EF4-FFF2-40B4-BE49-F238E27FC236}">
                <a16:creationId xmlns:a16="http://schemas.microsoft.com/office/drawing/2014/main" id="{B5D6EFF3-E4BE-B826-827F-E7D642AE1D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1965" r="5786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question</a:t>
            </a:r>
          </a:p>
        </p:txBody>
      </p:sp>
      <p:sp>
        <p:nvSpPr>
          <p:cNvPr id="86" name="Content Placeholder 4">
            <a:extLst>
              <a:ext uri="{FF2B5EF4-FFF2-40B4-BE49-F238E27FC236}">
                <a16:creationId xmlns:a16="http://schemas.microsoft.com/office/drawing/2014/main" id="{70936233-F79E-E2DF-9B67-27B3996C8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r>
              <a:rPr lang="en-IN" sz="2000" b="1">
                <a:solidFill>
                  <a:srgbClr val="FFFFFF"/>
                </a:solidFill>
              </a:rPr>
              <a:t>Is the </a:t>
            </a:r>
            <a:r>
              <a:rPr lang="en-US" sz="2000" b="1" i="0">
                <a:solidFill>
                  <a:srgbClr val="FFFFFF"/>
                </a:solidFill>
                <a:effectLst/>
              </a:rPr>
              <a:t> Price  of "Crossover“ body type  same or significantly different from "Van" Body Types?</a:t>
            </a:r>
          </a:p>
          <a:p>
            <a:r>
              <a:rPr lang="en-US" sz="2000" b="1">
                <a:solidFill>
                  <a:srgbClr val="FFFFFF"/>
                </a:solidFill>
              </a:rPr>
              <a:t>Is the proportions of 'sedan' &amp; 'Crossover' Body Types are same for the registered vehicles</a:t>
            </a:r>
            <a:r>
              <a:rPr lang="en-US" sz="2000" b="1" i="0">
                <a:solidFill>
                  <a:srgbClr val="FFFFFF"/>
                </a:solidFill>
                <a:effectLst/>
              </a:rPr>
              <a:t> ?</a:t>
            </a:r>
          </a:p>
          <a:p>
            <a:r>
              <a:rPr lang="en-US" sz="2000" b="1">
                <a:solidFill>
                  <a:srgbClr val="FFFFFF"/>
                </a:solidFill>
              </a:rPr>
              <a:t>Is the distribution of mileage is similar across Engine Type - Diesel, Petrol and Gas ?</a:t>
            </a:r>
          </a:p>
          <a:p>
            <a:r>
              <a:rPr lang="en-US" sz="2000" b="1">
                <a:solidFill>
                  <a:srgbClr val="FFFFFF"/>
                </a:solidFill>
              </a:rPr>
              <a:t>Are Brand and Body independent of each other?</a:t>
            </a:r>
            <a:endParaRPr lang="en-IN" sz="2000" b="1">
              <a:solidFill>
                <a:srgbClr val="FFFFFF"/>
              </a:solidFill>
            </a:endParaRPr>
          </a:p>
        </p:txBody>
      </p:sp>
      <p:pic>
        <p:nvPicPr>
          <p:cNvPr id="7" name="Picture 6" descr="Cars parked in a line">
            <a:extLst>
              <a:ext uri="{FF2B5EF4-FFF2-40B4-BE49-F238E27FC236}">
                <a16:creationId xmlns:a16="http://schemas.microsoft.com/office/drawing/2014/main" id="{3101F49E-9F86-85B1-83E8-C13E916E60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90" r="9100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101010 data lines to infinity">
            <a:extLst>
              <a:ext uri="{FF2B5EF4-FFF2-40B4-BE49-F238E27FC236}">
                <a16:creationId xmlns:a16="http://schemas.microsoft.com/office/drawing/2014/main" id="{06343825-31B4-BD43-E18E-2A10B5CC92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127"/>
          <a:stretch/>
        </p:blipFill>
        <p:spPr>
          <a:xfrm>
            <a:off x="-60105" y="8397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75471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          			Data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F1F774-3734-AFC6-96EA-445FD0D47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0"/>
            <a:ext cx="10058400" cy="4292599"/>
          </a:xfrm>
        </p:spPr>
        <p:txBody>
          <a:bodyPr>
            <a:normAutofit/>
          </a:bodyPr>
          <a:lstStyle/>
          <a:p>
            <a:r>
              <a:rPr lang="en-IN" sz="2400" dirty="0"/>
              <a:t>                       Secondary data source -</a:t>
            </a:r>
            <a:r>
              <a:rPr lang="en-IN" sz="2400" b="1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https://www.cars.com</a:t>
            </a:r>
            <a:endParaRPr lang="en-IN" sz="2400" b="1" dirty="0">
              <a:solidFill>
                <a:schemeClr val="tx1"/>
              </a:solidFill>
            </a:endParaRPr>
          </a:p>
          <a:p>
            <a:endParaRPr lang="en-IN" sz="2400" b="1" dirty="0">
              <a:solidFill>
                <a:schemeClr val="tx1"/>
              </a:solidFill>
            </a:endParaRPr>
          </a:p>
          <a:p>
            <a:endParaRPr lang="en-IN" sz="2400" b="1" dirty="0">
              <a:solidFill>
                <a:schemeClr val="tx1"/>
              </a:solidFill>
            </a:endParaRPr>
          </a:p>
          <a:p>
            <a:endParaRPr lang="en-IN" sz="1100" b="1" dirty="0">
              <a:solidFill>
                <a:schemeClr val="tx1"/>
              </a:solidFill>
            </a:endParaRPr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44CA19E-BFF5-55AA-CEBA-0B635E270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1651" y="2582275"/>
            <a:ext cx="8601074" cy="373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43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Methodology -1</a:t>
            </a:r>
            <a:br>
              <a:rPr lang="en-US"/>
            </a:br>
            <a:r>
              <a:rPr lang="en-US"/>
              <a:t>Hypothesis Testing </a:t>
            </a:r>
          </a:p>
        </p:txBody>
      </p:sp>
      <p:pic>
        <p:nvPicPr>
          <p:cNvPr id="7" name="Picture 6" descr="Paper head with rainbow gears">
            <a:extLst>
              <a:ext uri="{FF2B5EF4-FFF2-40B4-BE49-F238E27FC236}">
                <a16:creationId xmlns:a16="http://schemas.microsoft.com/office/drawing/2014/main" id="{5D141F32-722A-87C5-2976-0911AD679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" y="862500"/>
            <a:ext cx="3425957" cy="5132519"/>
          </a:xfrm>
          <a:prstGeom prst="rect">
            <a:avLst/>
          </a:prstGeom>
        </p:spPr>
      </p:pic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848035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0047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">
            <a:extLst>
              <a:ext uri="{FF2B5EF4-FFF2-40B4-BE49-F238E27FC236}">
                <a16:creationId xmlns:a16="http://schemas.microsoft.com/office/drawing/2014/main" id="{C1269845-6CBE-8662-EA5D-30810D8A32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3674" b="63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Analysis and Results- T Test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4697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521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Analysis and Results- Z  Proportion Test</a:t>
            </a:r>
          </a:p>
        </p:txBody>
      </p:sp>
      <p:sp>
        <p:nvSpPr>
          <p:cNvPr id="4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195234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905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Analysis and Results- ANOVA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3BA7ED-40AB-84EC-C338-B7824D84B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76" r="23864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373777"/>
              </p:ext>
            </p:extLst>
          </p:nvPr>
        </p:nvGraphicFramePr>
        <p:xfrm>
          <a:off x="762000" y="2279018"/>
          <a:ext cx="5314543" cy="337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66540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/>
              <a:t>Analysis and Results- Chi Square Test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5210080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3771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4477</TotalTime>
  <Words>794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MSE Project – Hypothesis Testing &amp; Application of Machine Learning</vt:lpstr>
      <vt:lpstr>Agenda</vt:lpstr>
      <vt:lpstr>Research question</vt:lpstr>
      <vt:lpstr>             Data source</vt:lpstr>
      <vt:lpstr>Methodology -1 Hypothesis Testing </vt:lpstr>
      <vt:lpstr>Analysis and Results- T Test</vt:lpstr>
      <vt:lpstr>Analysis and Results- Z  Proportion Test</vt:lpstr>
      <vt:lpstr>Analysis and Results- ANOVA</vt:lpstr>
      <vt:lpstr>Analysis and Results- Chi Square Test</vt:lpstr>
      <vt:lpstr>Methodology- 2 Machine Learning</vt:lpstr>
      <vt:lpstr>Feature Importance </vt:lpstr>
      <vt:lpstr>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Anshu Pathak</dc:creator>
  <cp:lastModifiedBy>devikachatterjee95@outlook.com</cp:lastModifiedBy>
  <cp:revision>17</cp:revision>
  <dcterms:created xsi:type="dcterms:W3CDTF">2023-01-14T09:37:55Z</dcterms:created>
  <dcterms:modified xsi:type="dcterms:W3CDTF">2023-02-14T15:29:37Z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